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60" r:id="rId4"/>
    <p:sldId id="257" r:id="rId5"/>
    <p:sldId id="258" r:id="rId6"/>
    <p:sldId id="259" r:id="rId7"/>
    <p:sldId id="261" r:id="rId8"/>
    <p:sldId id="262" r:id="rId9"/>
    <p:sldId id="270" r:id="rId10"/>
    <p:sldId id="263" r:id="rId11"/>
    <p:sldId id="264" r:id="rId12"/>
    <p:sldId id="271" r:id="rId13"/>
    <p:sldId id="265" r:id="rId14"/>
    <p:sldId id="267" r:id="rId15"/>
    <p:sldId id="269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3" autoAdjust="0"/>
    <p:restoredTop sz="94660"/>
  </p:normalViewPr>
  <p:slideViewPr>
    <p:cSldViewPr snapToGrid="0">
      <p:cViewPr varScale="1">
        <p:scale>
          <a:sx n="79" d="100"/>
          <a:sy n="79" d="100"/>
        </p:scale>
        <p:origin x="11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7T06:45:01.5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3918 2083 428 0,'0'0'195'0,"0"0"-44"0,0 13 6 0,0-13-32 16,0 0 5-16,14 0-39 0,-14 0 23 0,0 0-9 15,0 0-20-15,26 17 20 0,-22-17-27 16,0 0-13-16,1-1 16 0,0 2-7 0,1-2 14 16,2 1-27-16,4 0 3 0,17-13 14 0,-14 9-7 15,0 0-4-15,2 0-8 0,-1-3-6 16,0 0-17-16,1 3 2 0,-3-5 0 0,1 0 7 15,-2-1-11-15,3 1 12 0,0-3 9 0,0 0-10 16,-3 2 15-16,-1-4-8 0,1 4-8 16,2-3-2-16,-4 1 16 0,-4-2-12 0,3 2-21 15,1 1 21-15,-2-3-3 0,-1-1 28 0,1 3-9 16,-3-1 22-16,-1 1-33 0,-4 4 26 0,2 0-18 16,-1-1-3-16,0 2 2 0,-2 0-28 15,0 7 16-15,0-8 3 0,0-4-9 0,0-1 3 16,0 2-4-16,0-1 16 0,-10-6-14 15,9 12-5-15,-1 0-15 0,-2 2-7 16,2 0 4-16,0-1 8 0,0 2-5 0,-1-1 0 16,0-1-3-16,0 1-3 0,-1 0 0 0,1 1 1 15,-1 1 0-15,0 0 8 0,1 0-3 0,-1 0-7 16,-1 2 0-16,5 0-10 0,0 0-1 0,-7 0 1 16,7 0-1-16,-16 12 0 0,6-2 23 15,1 4-24-15,1-1 8 0,3 5-2 0,-3-3-28 16,0 1 2-16,1 0 53 0,2 1-26 0,1 2 5 15,-1-1 23-15,2 1-21 0,1 1 3 16,-2 2 18-16,1-1-1 0,1 2-24 0,1-2 22 16,0 3-12-16,-1-2-7 0,1 0 6 0,0 1-7 15,-3-2 18-15,3 3-16 0,0-1 7 0,-1-1-3 16,-3 0 12-16,5-10-22 0,0 6-3 16,0 1 19-16,0 2-15 0,0 1 0 0,0 0 33 15,-8 20-15-15,5-21-9 0,-1-3-13 16,2 1 7-16,-1 1 16 0,-1 2-14 0,-1-4-6 15,-1 0 23-15,2 4-11 0,-3 0-1 16,0 0 13-16,-4 0-4 0,2 1 9 0,-1-2-2 16,-1 0-9-16,2-2-8 0,-2-3 5 0,2 1 0 15,-1-2-14-15,1-3 19 0,-2 1-11 0,4-3-14 16,2 2 6-16,1-5 4 0,0-1-3 0,2-1-3 16,-2-4-7-16,2 3 14 0,-1-2 2 15,2 0-8-15,-2 0 5 0,1-1-8 16,2-1-32-16,0 0-25 0,0 0-28 0,-7 0 6 0,-10-13-96 15,6 2-48-15,-2-1-41 0,3 0-53 16,4-1 31-16,-3-3-246 0,1 0 36 0,3-5 36 16,2 4 32-16,-2-1 22 0,1-1 48 15,1 3 24-15,1-2 19 0,1 5-4 0</inkml:trace>
  <inkml:trace contextRef="#ctx0" brushRef="#br0" timeOffset="335.018">3905 2364 832 0,'2'-1'282'0,"1"-2"-37"0,0-1 10 0,0 1-30 16,3-1-14-16,11-4-34 0,-3 0 1 0,6 2-27 16,-6-1 7-16,2 1-20 0,3-1 20 0,1 2-50 15,-4-1-37-15,5 1 13 0,0-1-2 16,0 2-28-16,-2 0 22 0,3-2-23 0,-2 2 21 15,-2 1-36-15,-2-3-4 0,1 3-3 0,1 1-4 16,-7 1 41-16,-1-1-38 0,-3 1 6 16,0 0 0-16,-1 1-16 0,-3-2 10 0,2 2-15 15,-2 0-11-15,1-1 27 0,-2 1 8 16,2-1-40-16,-2 1-19 0,-2 0-17 0,0 0-15 16,0 0-17-16,0 0-23 0,0 0-32 0,0 0-57 15,0 0 18-15,13-11-165 0,-11 6 29 0,0 0-143 16,6-5 29-16,0-2 23 0,3-1 27 15,-2-1 6-15,-3 3-6 0</inkml:trace>
  <inkml:trace contextRef="#ctx0" brushRef="#br0" timeOffset="834.0059">4899 1732 541 0,'0'-4'301'0,"2"0"-41"0,-2 1 11 0,0 1-53 16,-1-3-35-16,0 1-2 0,-1 2-12 0,2 2-32 16,-2-1-16-16,1 2-5 0,-2-1-5 15,-1 4-19-15,0-1-13 0,-6 8 16 0,5 1-16 16,-3 1 1-16,-4 2-2 0,1 1 10 15,0-2-5-15,-3 6-3 0,2 1 18 0,-2 0-27 16,3 1 5-16,2 0-30 0,-4 0-3 0,1-2 63 16,0 1-37-16,-2 0 21 0,5 0-18 15,-3 2-18-15,3 2-10 0,-2 0 20 0,2-2-19 16,4 4 14-16,-2-4-26 0,0 5 36 0,1-6-23 16,0 2 12-16,2-2-6 0,2 3-17 0,-2-3 29 15,1 2-25-15,-1 1 3 0,2-1-16 0,1 1 15 16,-1-3-9-16,1 1 9 0,0 1-12 15,1-3 20-15,0-3-35 0,0 6 17 0,0-14-6 16,0 4 3-16,10 20-14 0,-7-17 6 16,3-3-15-16,-3-2 5 0,1-4-11 0,0 1 14 15,0-2-7-15,-1-3-10 0,1 1-29 0,0-2 3 16,11 3-30-16,-4-4-31 0,2 0-43 0,-13-2-29 16,13 0-23-16,19-16-64 0,-11 4 22 15,-1 0-200-15,1 0-43 0,4-5 35 0,-3 2 30 16,-2 0 23-16,0-2 34 0,0 1 26 15,1-1-27-15,-2-1-10 0</inkml:trace>
  <inkml:trace contextRef="#ctx0" brushRef="#br0" timeOffset="1232.8743">5065 2144 517 0,'-3'-5'280'0,"1"-2"-3"0,0 2-25 0,1 1-22 16,0 1-14-16,0-1-24 0,0 1-23 0,0-3 9 16,1 2-17-16,2 0-15 0,-2 0-8 0,0 4-24 15,0 0-14-15,0 0-15 0,0-8-9 16,12-5 29-16,-8 10-39 0,8-4 10 0,-3 0-21 16,5 1 1-16,-3 3-7 0,-1 1 31 15,2 1-45-15,-12 1-10 0,10 0 34 0,-1 0 2 16,4 0-35-16,11 13 4 0,-10-5 6 0,0 0-23 15,-2 4 3-15,-1 0-12 0,-2 4 14 16,-2-1 16-16,-1 2 12 0,-3-5-3 16,0 8-6-16,-3-4-15 0,0-8 14 0,-11 17-43 15,5-6 1-15,-6 1 1 0,1-3 0 0,-2-2 1 16,-1 1-1-16,1-3 26 0,-2 4 7 0,0-5-36 16,2-1 6-16,-2 1-1 0,-1-3 1 0,5-1 27 15,-6-1-20-15,3 0-2 0,3-4-31 16,3 3-6-16,-1-5-41 0,9-1-23 0,0 0-32 15,-25-13-48-15,19 6 17 0,0-5-168 16,3 0-116-16,3-1 19 0,0 4 28 0,0-4 41 16,14-17 23-16,-6 15-27 0,4-2 7 0</inkml:trace>
  <inkml:trace contextRef="#ctx0" brushRef="#br0" timeOffset="1599.7938">5342 1999 325 0,'5'-4'367'0,"-2"-2"-53"0,-1 5 9 16,0-3-54-16,-2 1-30 0,2 2-8 15,-1-2-37-15,0 2-24 0,0 1-4 0,-2-1-22 16,0 2-34-16,-2 0-17 0,-1 3 42 0,-10 4-21 16,5 4-30-16,-2 0-29 0,0-1 47 0,1 3-23 15,0 0-3-15,-3 3 6 0,3-1-30 16,-3 1-4-16,1 1 35 0,1 0-10 0,-1-4-6 15,1 4 9-15,1 0-7 0,-1-4-36 16,4 3-5-16,0-4-4 0,2 6 30 0,0-4-30 16,3 1 0-16,-1-3-27 0,2 6 1 0,1-19 28 15,0 13-3-15,0-2 4 0,0 3-4 0,0-3-2 16,17 13-6-16,-9-13-11 0,0 1 36 0,3-1-17 16,-2-5-2-16,2 2-9 0,3-1 0 0,0-3-44 15,-2 0-10-15,8-2-33 0,1-2-17 16,-21 0-44-16,15 0-40 0,21-13 16 15,-21 7-233-15,1-6-76 0,-2 1 40 0,4-4 31 16,-3 5-19-16,0-9 26 0,-1 1 85 0,5-1 15 16,-5 2-73-16</inkml:trace>
  <inkml:trace contextRef="#ctx0" brushRef="#br0" timeOffset="2048.9551">5630 1888 527 0,'0'-5'324'0,"0"2"-66"0,0 0-1 16,2 0-33-16,-2 2-25 0,2-1 17 16,0 2-52-16,1 0-10 0,1 2-13 0,0 1 28 15,8 9-38-15,-1 0-17 0,-1 1 6 16,1 1-31-16,1 3 1 0,-1 2-1 0,3 0-28 15,-7 1 30-15,3 1-11 0,0 0-8 0,1 0 19 16,-2 1-33-16,0-2 12 16,-2 0-7-16,1 1-8 0,0 0-12 0,-4 0 7 0,1 1-6 15,-5-13-17-15,0 8-5 0,0 0 19 16,0 3-5-16,0 1-3 0,-9 22-5 0,1-22-2 16,-1-2 25-16,-1 1-5 0,-1 0-28 0,1-2-2 15,0-1 27-15,-2-1-7 0,1-2-25 0,-1 0 32 16,-1-1-28-16,1-4-17 0,-2 0 16 15,1-3-10-15,4-2 10 0,-1 1-11 16,4-3 25-16,0-2-13 0,0 0-13 0,6 0-12 16,0 0 1-16,-7 0 3 0,7 0-92 0,0 0-28 15,-13-14-26-15,13 6-52 0,4-12 19 0,-4 10-229 16,7-25-66-16,2 9 47 0,0 3 29 16,-2-5 28-16,4 3 24 0,0 0 22 15,-1 3 14-15,0 0 10 0</inkml:trace>
  <inkml:trace contextRef="#ctx0" brushRef="#br0" timeOffset="2417.0719">6388 2063 452 0,'0'-1'282'0,"0"1"-30"16,1 1-37-16,-1-1-44 0,-1 0-13 0,4 0 12 15,-3 2-19-15,2 0-7 0,1 0 6 16,-1 2 12-16,3-1-36 0,1-2-16 0,0 1 10 16,12 2-8-16,-7-2-12 0,2 0 23 15,5 0-30-15,-3-2 1 0,6 0-14 0,-8 0 4 16,4 0 19-16,2 0-35 0,1 0-7 0,-1 0-35 15,-3 0 5-15,1 0-1 0,-1 0-3 16,-2 0 45-16,-1 0-46 0,-3 0 33 0,-2 0-33 16,0 0 13-16,-1 0-18 0,-7-7-27 15,9 7-10-15,-2 0-35 0,-7 0-17 0,16-11-66 16,-12 10-34-16,-2 0 15 0,-1-2-213 0,-2 2-81 16,-4 0 33-16,-1 0 34 0,-1 2 25 0,-13 1 23 15,9-2 14-15,-6 0 6 0</inkml:trace>
  <inkml:trace contextRef="#ctx0" brushRef="#br0" timeOffset="2684.0141">6444 2280 520 0,'4'3'315'0,"9"5"-8"16,-3-3-7-16,1-2-42 0,-1 0-47 15,7-1-2-15,1 2 5 0,0-2 10 16,-4-1-49-16,4 1-4 0,-3-2-49 0,3 2 23 15,-4-2-54-15,-2 1 13 0,-2-1 2 16,4 0-44-16,1 0-2 0,-1 0 7 0,-1 0-7 0,-2 0-3 16,4 0-12-16,0 0-12 0,-2 0-17 15,0 0-22-15,8-13-8 0,-11 12-68 16,-3-2-48-16,7-5-62 0,2-1 18 0,-3 3 16 16,-2-3 13-16,0-4-277 0,2 1 28 0,-5 0 29 15,4-2 21-15,-7 0 2 0,11-5 17 16,2 5-65-16</inkml:trace>
  <inkml:trace contextRef="#ctx0" brushRef="#br0" timeOffset="3499.0772">7512 1898 226 0,'1'-2'334'0,"1"1"-52"0,-2 0-56 16,1-1-25-16,0 1-9 0,0 1-7 16,1 1-26-16,-2-1 11 0,-1 2-26 0,1 0-4 15,-1 2 4-15,1 1-21 0,1 0-8 0,-1 1-24 16,-1-1-2-16,1 3 22 0,0 1-36 0,0 4 2 15,0 2-15-15,0 2 11 0,0 2 13 16,0 0-44-16,0 0-3 0,0 0-10 0,0 2 12 16,0-2-15-16,0-1 31 0,0-2-33 0,4 15-6 15,-3-18 22-15,0-2-4 0,6 2 14 0,-3-4-22 16,0 0-1-16,-1-4-17 0,0 1-4 16,0-3 10-16,1 2 26 0,1-2-3 0,0-2-7 15,1-1 15-15,-1 2-14 0,-5-2-8 16,0 0 6-16,14 0-23 0,14-14 0 0,-12 1 22 15,0 0-4-15,-1-3-23 0,-2-2 24 0,2 1-7 16,-3-2-2-16,-1 0 58 0,0 0-6 16,-2 2 14-16,-3 1 2 0,1-1 13 15,-2 4-4-15,-3 3 2 0,2 1-13 0,-3 2-7 16,2 1 15-16,-2 1-18 0,2 1-6 0,-2 1-10 16,1 0-8-16,-1 0 2 0,0 2-5 0,0 1-11 15,-1 0-20-15,0 0-6 0,0 0 19 0,0 0-6 16,7 16-5-16,-4 1 0 0,0 0-15 0,0 2 19 15,0 0-12-15,-3-9 7 0,0 4-2 16,0 0-11-16,0 4 8 0,9 18-6 0,-5-18-5 16,3-2 12-16,-1 1 4 0,0-1-2 0,0 0-10 15,2-3 11-15,3 2-16 0,-1-3-2 0,1-3-8 16,1 1 0-16,2-3 2 0,3-2 9 16,-2 0-3-16,2-2-2 0,-3-3-2 0,5 1 2 15,-9-1 21-15,5 0-9 0,17-12 16 0,-14 3-19 16,0 0 29-16,1-3-4 0,-5 0 4 15,2-1 6-15,-2-3-15 0,-3-2-2 0,-1 0 0 16,0-1 27-16,-3-5-10 0,1 1-5 16,-4 4-2-16,-2 0 2 0,-1-1 5 0,-1 11-6 15,0-3 11-15,0-4-18 0,-11-15 12 16,7 17-21-16,0 2 19 0,0 3-7 0,1 1-17 16,0 0-9-16,0 2-12 0,-2-7-50 0,-4-3-15 15,2 5-52-15,0 0-23 0,0 0 15 0,-3-1-163 16,4 3-70-16,-2 0 31 0,-7-5 29 15,3 2 31-15,4 0 26 0,-4-1-300 0,5-1 42 16,2-1 64-16,3 6 48 0,2 0 49 0,0-5 16 16,22-15 29-16,-6 13 5 0,8 3 6 15</inkml:trace>
  <inkml:trace contextRef="#ctx0" brushRef="#br0" timeOffset="3848.6398">8362 1414 541 0,'-5'-2'195'0,"4"-2"-17"0,0 4-21 15,0-1-4-15,1 0-7 0,0 1 15 16,1 1-3-16,3-1-17 0,-1 0 6 0,2 0-20 15,3 0 17-15,-1 0-12 0,14 0-10 16,-12 0 17-16,3 0-29 0,2 0 15 0,5 0-23 16,-1 0 2-16,2 0-22 0,1 0 0 0,-1 0-2 15,3 0-19-15,-2 0 40 0,-1 0-19 0,22-13-8 16,-22 13-9-16,-2-2-31 0,-4 2 23 0,-1-1-8 16,-4 1 10-16,-1-1-19 0,0 0-17 15,-3 1-40-15,-1 0-15 0,0 0-31 0,-4 0-8 16,0 0-44-16,0 0-48 0,3-5-9 0,-6 4 17 15,-3 1-222-15,0-2-50 0,-1 1 15 16,-1-1 27-16,-9 1-22 0,4 0 16 0,13 1 63 16</inkml:trace>
  <inkml:trace contextRef="#ctx0" brushRef="#br0" timeOffset="4164.1368">8571 1396 339 0,'-2'0'322'0,"0"2"-15"0,-1-1-48 15,2 1-52-15,-2-1-2 0,1-1 1 0,1 4-15 16,1-2 2-16,-2 3-31 0,0-1 8 16,2 2-39-16,-2-2 4 0,2 18-8 0,-1-7 12 15,0-3-43-15,-1 8 7 0,0 3-17 16,1-4 10-16,-1 4-26 0,-1-1-7 0,2 0-7 16,-2-1-6-16,0 2 32 0,1-1 12 0,-1 1-9 15,-4-3-39-15,5-3-21 0,-5 2-2 16,5-2 29-16,-4 1-6 0,5-4-4 0,-2 2 12 15,0-5-25-15,1-2 1 0,2 0-3 0,-3-1-30 16,1-2 1-16,0-1 1 0,1-1-12 16,1 2 12-16,-3-4-55 0,3-2-25 0,0 0-37 0,0 0-77 15,-2 5 18-15,2-6-308 16,2-3 22-16,3 0 43 0,-2 0 16 0,1 1 54 16,9-5 22-16,2-2 20 0,-3 8 14 0,3-4 2 15</inkml:trace>
  <inkml:trace contextRef="#ctx0" brushRef="#br0" timeOffset="5066.8643">9216 1878 315 0,'5'-4'368'0,"0"1"-51"0,-1-2-31 0,-2 2-34 16,-1-1-14-16,2 1-29 0,-1-1-7 0,-1 1-9 16,0 0-48-16,-1-1-15 0,-1 1 1 15,0-1-40-15,-1 2 30 0,-1-1-41 0,3 3 13 16,-6-6-7-16,0 3-12 0,-1 2 1 0,0 0 16 16,-10-4-37-16,-1 1 13 0,-2 2-9 15,0 1 17-15,8 1-5 0,-4 0-58 0,-3 0 33 16,-4 0 5-16,-23 10-26 0,21-6 26 0,-1 3-43 15,1 0 23-15,2 0-14 0,-1 1 1 0,1 1-15 16,3 2 29-16,0 0-3 0,0 0-25 16,1 2 15-16,5-1-21 0,-2 3 16 0,2-2-13 15,1 0 23-15,1 3-25 0,1 1 30 16,-1-2-4-16,3 2 23 0,1-2-21 0,-1 3-2 0,3 0-3 16,3 0-2-16,1-2-3 0,-2 3 0 15,4-13-10-15,0 5 0 0,0 2 26 0,0 3-17 16,14 17 11-16,-5-18 7 0,1 3-11 0,5-5-4 15,0-2 16-15,2-3-4 0,2 3-28 16,2-2 33-16,0-4-27 0,1 0 4 0,5 0 23 16,3 1-38-16,-1-4 17 0,0 3 0 15,0-5 25-15,-1 0-27 0,-15 0 2 0,7 0-17 16,2 0-3-16,26-12 1 0,-24 7-9 16,1-2 13-16,0-1 15 0,-4-3-13 0,1-2-7 15,-2 0 13-15,-1-3 9 0,0 1-21 0,-2-3 12 0,-4-1 14 16,-4 0-11-16,3-4-4 0,-5 0 9 15,-2 2-6-15,-2 0-9 0,-3 9 0 0,0-6-31 16,0-4 43-16,-15-26-26 0,4 22 22 0,-1 4-3 16,-3 2 9-16,-1 0-45 0,1 0 48 15,1 1-28-15,-5 1 12 0,0 2 8 0,0 3-18 16,4 0 12-16,-2 2-8 0,3 4-12 0,-1 1 25 16,1 1 0-16,3 4-17 0,11 1 32 0,-10 0-25 15,-14 11-13-15,9-1 8 0,2 1 17 16,-1 3-9-16,-1 2-8 0,3 3-8 15,0 0 30-15,1 3-8 0,0-1 16 0,2 2-6 16,-1 1 13-16,3 1-9 0,2 1 3 0,0-1-5 16,1 1-3-16,2 1-4 0,2 0 0 0,0-14-3 15,0 8-13-15,0-1 19 0,0 4-1 16,12 24 1-16,-7-25-5 0,-1 0-7 0,0 0 11 16,-2-1-4-16,0 1-9 0,1 2 8 15,-2 0 1-15,-1-14-8 0,0 8 17 0,0 2-20 16,0 0 19-16,0 1-11 0,0-2 14 0,0-1-8 0,0 0 3 15,0 1 6-15,0-4 1 0,0-2-6 16,0-3-3-16,0 1-7 0,0-4-9 16,0-1 19-16,0 0 7 0,0-7-22 0,0 8 7 15,0-2-22-15,0-6-19 0,0 0-22 16,0 7 3-16,-9-3-107 0,10-6-35 16,0-1-62-16,9-9 27 0,-1-5-224 0,0-5-54 15,2-1 34-15,0 0 34 0,1-3 43 0,4-4 27 16,-2 1 24-16,4-2 15 0,-2 0 54 15,4 2-39-15</inkml:trace>
  <inkml:trace contextRef="#ctx0" brushRef="#br0" timeOffset="5547.1079">9768 1832 475 0,'2'-4'310'0,"2"1"14"0,-4 1-56 16,2-1 23-16,-1 0-46 0,2 2-29 0,-2-1-12 15,0 1-27-15,1 1-10 0,-1 0 5 16,0 0-37-16,0 0-14 0,0 0-30 0,-2 3 14 15,0-2-9-15,-2 3-11 0,2 0 49 0,-4 1-35 16,-1 9 9-16,-3 0-31 0,-1-1-6 16,3 2 38-16,-1 0-37 0,1 3 9 0,0 0-11 15,0 1-21-15,-1 0 18 0,3 2-23 0,0-1 19 16,1 2 3-16,0-2-16 0,2 2-15 16,-1-1 1-16,1 1-4 0,2 0 6 0,0-12 4 15,0 5-24-15,0 3 30 0,0 0-20 0,0 0-12 16,14 20 17-16,-9-21-7 0,1 0-5 15,1-2 8-15,0 0-17 0,2-2 15 0,2 0-7 16,0-1 1-16,2-2-24 0,1-2-7 0,1 1-38 16,2-2 5-16,1-3-63 0,-10-4-29 0,7 0-20 15,-1 0-34-15,15-13-63 0,-8 7 23 16,-10 2-169-16,6-6 33 0,-4-2 28 0,1-3-85 16,-8 0 30-16,2-1 37 0,2-1 15 0,1-2 17 15,-4 2 3-15,-2 0 4 0</inkml:trace>
  <inkml:trace contextRef="#ctx0" brushRef="#br0" timeOffset="5897.74">10035 1956 409 0,'0'-8'372'0,"0"2"-70"16,0 0-20-16,1 2-49 0,-3-1 6 0,3 2-41 15,3 0-36-15,-2 1 33 0,3-1-55 0,1 1-5 16,3 2 15-16,-1-1-19 0,1 1-30 0,1 0-4 15,4 0 6-15,20 12-18 0,-14-6-9 0,-3 1-32 16,1 1 18-16,-2 2 2 0,-3-1-13 16,2 3-26-16,0 2 30 0,-3 2-30 0,-2-2 17 15,-3 4 4-15,-1-2-9 0,-3 3-1 0,0-2-2 16,-2-3-16-16,-1-14 25 0,0 14-16 16,0 0 7-16,-16 16-16 0,6-16 22 0,-3-2-9 15,2 1-19-15,-2-2-2 0,0-3 18 16,-2 0-1-16,2-3 3 0,-1 2-3 0,1-2-2 15,2-2 22-15,1 0-5 0,4-1-46 0,1 0-30 16,0 0-39-16,1-2-25 0,4 0-36 16,0 0-38-16,-7-6 14 0,8 2-136 0,1 0-127 15,8-8-25-15,-5 1 31 0,3-1 2 0,3-3 24 16,-2 1 52-16,1 1 39 0,-1-3-33 16</inkml:trace>
  <inkml:trace contextRef="#ctx0" brushRef="#br0" timeOffset="6232.0273">10443 1954 458 0,'2'-4'384'0,"1"0"-85"0,-2 2 6 0,0-2-46 16,0 2 7-16,-2-2-56 0,1 2-29 0,0 0-9 16,-2 1-3-16,1 1-27 0,-2 0 13 15,0 2-69-15,-10 3 13 0,0 3-16 0,0 1-9 16,-1 2 0-16,1 0-10 0,3 3-7 0,-6-1-2 15,3 2 11-15,0 0-9 0,-4 1-15 16,5-1-4-16,2 2 6 0,-2-1-15 16,4 1 4-16,1 1-21 0,1-1 1 0,2-1 20 0,2-3-15 15,1-1 10-15,1-1-9 0,0-2 1 0,0-9-10 16,0 12 13-16,0 1-1 16,11 13-24-16,-4-13-7 0,1-6-1 0,4 4 3 15,0-2 24-15,3-2-6 0,-1-1-54 0,1 0-19 16,2-4-27-16,0 2-37 0,-10-4-35 0,6 0 16 15,4 0-109-15,0 0-104 0,19-11-85 0,-18 2 30 16,3 0 26-16,-2-2 47 0,0-3 5 16,-1 0 42-16,3-2 5 0</inkml:trace>
  <inkml:trace contextRef="#ctx0" brushRef="#br0" timeOffset="6612.5301">10674 1831 574 0,'0'-5'369'0,"0"2"-44"16,1-1-56-16,-1 1-7 0,0 0-17 0,0 0-68 15,1 2 5-15,1 1-18 0,2 1-2 0,0 2-8 16,8 5-11-16,2 5-12 16,-1 2-18-16,0 2-13 0,2 2-10 0,0 1 13 15,-2 1-30-15,1 1-8 0,0 3 35 0,-3-2-8 16,3 2-17-16,-4-1-3 0,1 1-6 0,0 0-7 15,-2 1 9-15,-1-1-24 0,1 2 1 16,-5-1 15-16,0 2-14 0,-3-2-2 0,-1-14-10 16,0 5 12-16,0 3-5 0,-18 22-5 0,8-24 7 15,-1-3-20-15,-3 2 1 0,-1-5 19 16,-2 2-15-16,-1-6-1 0,-1-1 0 0,0 0 5 16,0-1-20-16,1-2 2 0,1-1 12 15,4-1 12-15,4 0-35 0,9-2-24 0,-8 0 2 16,8 0 4-16,-9 0-108 0,9 0-36 0,-7 0-53 15,-3-14-42-15,10 8 23 0,2 0-277 0,1-8 37 16,-3 5 10-16,9-19 31 0,-3 8 59 16,4-1 9-16,-1 1 17 0,3 0 24 0,1 2 0 15</inkml:trace>
  <inkml:trace contextRef="#ctx0" brushRef="#br0" timeOffset="6998.3603">11671 2132 391 0,'-3'-2'218'0,"0"-1"-10"0,2 3-47 0,-1-1 20 16,1 0-16-16,0 1-11 0,-1 1-7 0,2 0-1 15,3 0 10-15,-1 2-3 0,3-1-8 16,2-1-40-16,9 4-16 0,0 0 0 0,5-3 4 16,-4 0-21-16,3 0 13 0,-1 0 4 0,-4 0-23 15,3 1 17-15,-4-3-9 0,-14 0-7 16,13 0 8-16,-2 0-15 0,-2 0-5 0,2 0 9 16,-2 0-1-16,0 0-22 0,-3 0 17 15,8 0-10-15,-1 0 2 0,0 0-23 0,-4 0 19 16,1 0-17-16,0 0-8 0,-3 0-41 0,1 0 1 15,-8 0-40-15,14-12-49 0,-9 9-32 16,-1 0 13-16,-2 0-176 0,2-2-153 0,-4 0 33 16,-2 0 16-16,0 1 27 0,0 0 21 0,-5-7 13 15,-3 5-6-15</inkml:trace>
  <inkml:trace contextRef="#ctx0" brushRef="#br0" timeOffset="7363.6171">11895 1998 394 0,'-2'-4'393'0,"0"2"-32"16,0-1-11-16,1 2-54 0,0-1-25 16,0-1-35-16,1 2 5 0,-1-1-30 0,0 1-24 15,2 0-45-15,-4 1-15 0,4 1 17 16,-2 1 12-16,1 1-12 0,0 2-19 0,0 1-6 16,0 0 3-16,0 14-9 0,0-11-22 0,0 6 10 15,0 3-12-15,0 1-2 0,0 2 12 16,0 1-8-16,0-1-13 0,0 4-2 0,0-1-6 15,0 0-5-15,7 21-15 0,-5-23 5 0,0-3-8 16,0 5-5-16,0-1 8 0,-2 0-6 16,0-2-4-16,0-3-5 0,1 4 1 0,1-3-11 15,-1-1 0-15,0-3-1 0,-1 1 3 0,0-3-11 16,0-3-4-16,0-10-8 0,0 9 11 16,0-1-4-16,0-3 0 0,0-5-5 0,0 7 3 15,0-7-31-15,0 7-21 0,0-7-25 0,0 0 6 16,-1 8-130-16,1-8-51 0,1-4-37 0,2 0 26 15,-1-3-257-15,7-11-2 0,1-4 49 16,3 0 33-16,-1-2 56 0,5-1 25 0,-4-1 23 16,6-2 25-16,0 1 15 0,2-1 11 15</inkml:trace>
  <inkml:trace contextRef="#ctx0" brushRef="#br0" timeOffset="8195.1254">12764 1777 756 0,'3'-3'312'0,"-3"0"6"0,3 2-61 16,-3 0-27-16,0-1 17 0,2 1-34 0,-2-1-58 15,0 1 9-15,0 1-41 0,2 0 0 16,-2 1-25-16,2 1 24 0,0-1-4 0,-1 3-14 16,3 1-52-16,2 9 10 0,2 3 33 0,0 0-39 15,-3 5 7-15,3-3 10 0,-3 5-5 16,2 1 7-16,0 1-7 0,-3 3-6 0,-1-3 7 16,5 0-7-16,-6 4-6 0,0 0-5 0,1-4-5 15,0-1-10-15,-3-13-17 0,0 6 13 16,0 3-4-16,0 2-2 0,0-2-7 0,0 2 1 15,0-2-7-15,0 0-6 0,0 0 2 0,0-2 8 16,0-2-1-16,0-2-2 0,-10 12 15 0,8-19-34 16,0 0 5-16,0-2 24 0,2 0-9 0,-2-4-27 15,2 3 21-15,-1-2 17 0,1 0 25 16,-2-1 10-16,2-1-23 0,-2-1 13 0,0 0-4 16,0-3 2-16,0 2 20 0,0-3-6 15,-6-8-2-15,4 4 3 0,4 1-21 0,0-1 13 16,0 8 10-16,0-10-26 0,0-2 12 0,12-19-9 15,-6 15-10-15,0-2-1 0,1 2 1 0,5 0-9 16,-4 0-3-16,3 5-4 0,-1-3 8 16,-1 3-19-16,2 0 15 0,1 0-11 0,1 4-2 15,0 0 8-15,0 4-2 0,3 0-10 0,2 0 1 16,0 1 0-16,-7 2 5 0,3 0-9 16,6 0 8-16,16 16-12 0,-18-8 8 0,0-1-12 15,0 2 5-15,0 4-9 0,-5-1 4 0,2 1 4 16,-3 0-1-16,-3 1-7 0,0 1 13 15,-2-1-9-15,-2-1 0 0,-3-1-3 0,0 4 1 16,0 4 5-16,-2-15-15 0,0 3 19 0,0 4-9 16,-18 10-1-16,9-10 15 0,-4 2-13 0,-3-2-1 15,-2-1-4-15,-2-5 11 0,-1 5 2 0,0-5 2 16,-2 4-2-16,0-2 2 0,-4-5-11 16,0 3 10-16,3 0-10 0,1 0 0 0,-1-1 7 15,3-1 1-15,2-1 0 0,0-1-7 16,-2 1 8-16,8-3-7 0,1 1 9 0,2 0 8 15,3-1-11-15,-1 2 11 0,8-2-6 0,0 0-8 16,-9 0 7-16,9 0-6 0,-8 0 9 0,0 0 2 16,8 0-14-16,-7 0 15 0,-13-12-7 15,13 10 4-15,1-2-14 0,3 1-20 0,1-1-25 16,-3 1-46-16,2-2 10 0,3 1-130 0,-4-11-47 16,2-2 24-16,0 3-330 0,0 1 45 15,0-3 38-15,0 0 45 0,-5 0 29 0,-1 1 29 16,-3 3 34-16,-5-1 29 0,-3 2-2 0,-6 3 61 15</inkml:trace>
  <inkml:trace contextRef="#ctx0" brushRef="#br0" timeOffset="9395.0842">7676 2636 610 0,'0'0'230'0,"0"13"-30"0,0-13 14 15,0 0-28-15,0 0-11 0,0 0-9 0,0 0-6 16,0 0-42-16,0 0 9 0,0 0-12 16,0 0 8-16,0 0-20 0,0 0 2 0,0 0-16 15,0 0 7-15,0 0-12 0,0 0-14 0,5 15 16 16,11-20-22-16,-5 2-24 0,8-1 20 16,2-2 13-16,-4 0-40 0,3-2-11 0,0 0 20 15,0 1-5-15,0-3 17 0,-2 2-9 16,3-1 33-16,-2 1-3 0,0 0-7 0,-1 0-7 15,-2 2-8-15,1-2 41 0,-4 1-14 0,1 1-8 16,-1-1-35-16,-1 3 38 0,-4 0-13 0,1 0-25 16,-3 0 5-16,2 2 21 0,-2 0-7 15,5-7-19-15,-1 7 14 0,-1-1-14 0,-2 1-7 16,-1 1-16-16,0 0 18 0,-1-1-11 0,0 1-30 16,-1-1 15-16,0 2 14 0,-1-1 1 0,1 1-38 15,-1-2 39-15,0 1-7 0,0 0-27 16,0-1 30-16,-1 1-20 0,0 1 15 0,0-2-23 15,1 0 1-15,-3 2 1 0,0 0 1 16,0 0-73-16,0 0-7 0,0 0-27 16,0 0-43-16,0 0-55 0,6 0 21 0,-6 0-284 15,0 0 35-15,5-8-24 0,-5 4 30 16,0-2 44-16,0-1 23 0,8-10 23 0,-3 1 13 0,-1-1 0 16</inkml:trace>
  <inkml:trace contextRef="#ctx0" brushRef="#br0" timeOffset="10378.7443">12415 2988 343 0,'2'2'245'16,"0"0"-53"-16,-2 0-10 0,2-1 4 0,0 0-37 16,0-1 15-16,2 3-4 0,-2 0-6 15,0-1-27-15,2-1-12 0,-2 0 2 0,1 0-3 16,3 1-21-16,-2-1 13 0,4-1-38 0,-6 3 19 15,3-3-16-15,1 1-9 0,0-1-13 0,1 2-5 16,11 1 20-16,3-2-17 0,-1-1-3 0,-9 0 27 16,4 0-13-16,4 0-19 0,3 0 6 15,27-10 1-15,-24 9-7 0,2-2 1 16,-2 0 16-16,1 2 22 0,-3-3-22 0,2 0-14 16,-2 0 14-16,-1 2-5 0,0-3-22 0,-1-1 18 15,-1 5 17-15,2-4-10 0,1 0-14 16,-3 2 7-16,0-2 1 0,0 0-29 0,-1 0-2 15,-4 2-2-15,3 0 0 0,0-1 39 0,-2 1-13 16,-3 3-4-16,-4-2-4 0,0-1 12 16,-4 2-6-16,1 0 12 0,-3 0-11 0,-3 1-8 15,0 0-17-15,0 0 17 0,0 0-4 0,8 0-1 16,-8 0-4-16,0 0 4 0,6 0-14 16,-6 0-12-16,0 0 36 0,0 0-14 0,8 0-3 15,-8 0-30-15,0 0 22 0,0 0 13 0,0 0-26 16,0 0-17-16,5 0 2 0,-5 0-37 15,0 0-19-15,0 0-26 0,0 0-22 0,8-6-37 16,-12 5-33-16,2 0 16 0,-5-1-234 0,3 0-55 16,-14-2 17-16,4-3 31 0,-6-1 11 15,-1 4 25-15,-1 0 36 0,-4-5 43 0,0 5 27 16</inkml:trace>
  <inkml:trace contextRef="#ctx0" brushRef="#br0" timeOffset="19989.806">6467 4521 314 0,'0'0'267'0,"0"0"-40"15,0-14-45-15,13 14-24 0,-13 0-23 0,0 0 25 16,0 0-18-16,0 0-3 0,0 0-8 0,0 0-17 16,0 0-23-16,0 0 4 0,0-12-16 15,0 12-21-15,0 0-8 0,11-15 20 0,-13 14-27 16,-2 1 12-16,-4 0-14 0,1 1-13 15,-16 1-6-15,11-2 0 0,-10 0 10 0,-30 9 0 16,16-7-10-16,5 3 16 0,0-2-25 0,-2 0 9 16,-1 2-20-16,-1-3 11 0,0 1-3 15,-1-1 6-15,4 0 14 0,1 2-22 16,-2-4-4-16,2 4 25 0,14-4-13 0,-6 0-6 16,-1 0 13-16,-1 0-10 0,2 0 9 0,0 0 0 15,3 0 13-15,2 0 3 0,4 0-18 0,1 0 0 16,4 0 32-16,2 0 14 0,7 0-8 15,-10 0-11-15,10 0 8 0,-8 0-17 0,8 0-19 16,-7 0 2-16,7 0 0 0,-6 0 1 16,6 0-13-16,0 0 0 0,-8 0 15 0,8 0-2 15,0 0-8-15,0 0-14 0,-7 0 21 0,7 0-18 16,0 0 11-16,0 0-11 0,0 0 3 16,-7 0-1-16,0 0 7 0,5 3 2 0,0 2-10 15,0-1-19-15,1 0 23 0,-2 2-10 0,-1 9 19 16,-2 0-2-16,0 0-3 0,1 2-13 0,-1-1 3 15,0 1 13-15,2 1-14 0,-4 2 1 16,2 0-13-16,-4 1 8 0,3-1-7 0,-2 5 21 16,1-3-7-16,-3 2 6 0,0 2 4 15,2-1-24-15,-1-1 21 0,4-1 14 0,-5 0-14 16,0 2-15-16,0-2 0 0,1 1-2 0,0 1 0 16,2-2 10-16,-1 2-17 0,0-4 27 15,0 2-6-15,-2 0-4 0,2 2 31 0,-2 1-40 16,1-4 34-16,1 1-33 0,-1 1 18 0,-1 1-14 15,0-1 15-15,-2 3-15 0,1-2-14 16,-2-1 23-16,3 1-22 0,0 0 26 0,0-2-15 16,2 1 4-16,0-1-6 0,-2 0 5 15,2-1 8-15,0 0-7 0,-1 1 23 0,1-1-35 16,1 0 11-16,-2 0-3 0,2-1-10 0,2-3 41 16,-2 4-5-16,1-3-29 0,-2 1 20 0,1 1-8 15,0 0-11-15,-1-2 14 0,-1 3-16 16,-2-1 39-16,2 0 14 0,2-2-41 0,0-2-2 15,0 0-7-15,2 4-2 0,-1-2 26 0,-4 2 2 16,3-1-11-16,-1 1 16 0,1-1-39 16,1-2 21-16,0 0 6 0,-2 0-36 0,2-1 28 15,2-2-8-15,-5-2 6 0,3 3 7 16,3-5 16-16,-1 3-32 0,1-4 6 0,-4 3 12 16,2 0-14-16,1 4 23 0,-5-2-8 0,4-1-2 15,0 2-1-15,-1 0-14 0,2 4 23 0,0-13-2 16,1 1-2-16,0 1-3 0,-1 4 6 15,3-2-2-15,-3-2-2 0,0 6-2 0,0 1-7 16,-1-1-6-16,1 1 0 0,0-3 26 0,-1-2 2 16,4-2-3-16,0-2-2 0,-1-4 11 15,1 4-18-15,0-3 3 0,2-1-24 0,-3 1 6 16,3-2 38-16,-1 2-24 0,0-2 4 0,1 1-36 16,0-3 23-16,0 0 0 0,0 0 22 15,0 0-10-15,13 11 1 0,-6-11 7 0,16 0-15 16,-11 0 9-16,5 0 0 0,30-9-17 0,-19 2 10 15,1-2-1-15,-1 2 2 0,-2 0-32 0,0 0 29 16,4 0 9-16,-5-2-13 0,2 4-3 16,-2-1-13-16,-2 3 17 0,0 0 0 0,-4-2-26 15,-2 3 28-15,-4-1 0 0,-2 2-34 16,-3 0 21-16,-1-1-2 0,-7 2-1 0,0 0-2 16,0 0 8-16,8 0 0 0,-8 0-8 0,7 0-11 15,-7 0-15-15,0 0 2 0,0 0-1 0,7 0 1 16,-7 0-67-16,0 0-43 0,0 0-29 0,0 0-59 15,11-16 21-15,-11 10-265 0,0 0-13 16,0 0 78-16,2-12 30 0,-2 6 24 0,0-7-12 16,14-23 63-16,-6 13 16 0,5-4 11 15</inkml:trace>
  <inkml:trace contextRef="#ctx0" brushRef="#br0" timeOffset="20856.6494">6066 4948 830 0,'2'-3'268'0,"-1"-1"-28"0,0 2-3 0,0-1-38 16,0 2-9-16,0-2-28 0,-1 2-21 0,2-1-14 16,-2 1-7-16,1-1-9 0,0 0-19 0,-1 1-7 15,2 1-16-15,-2 2-10 0,1 1-13 16,-1 0 11-16,1 2-6 0,-2 0-9 0,0 2 2 16,0 1-15-16,0 9 5 0,1-8-9 0,-6 20 3 15,4-6 0-15,-2-3 10 0,1 2-7 16,-2-1 9-16,5 2-1 0,-4-4-9 0,-1 2-9 15,4-2 12-15,-1-1-25 0,2-11-6 0,0 2 6 16,0 1 9-16,0-2-2 0,0 0 1 16,0 0-8-16,0-2 8 0,0-6-16 0,0 7 17 15,0-7-1-15,0 6 30 0,13 1-8 16,-8-7-30-16,12-1 47 0,0-8-30 0,-2-1-17 16,3-3 16-16,0-4-13 0,-1 0 36 15,1 0-46-15,0 1-1 0,-2 0 17 0,-4 3 19 16,0 1-24-16,-4 5 10 0,0-5 14 0,-2 6-15 15,0 2-2-15,-2 0-3 0,-1 2 0 0,-1-3 33 16,-2 5-6-16,0 0-5 0,1 0-8 16,-1 2-9-16,-1 2-3 0,0 0-2 0,-1 0-1 15,1 1-19-15,0 1-1 0,-1 0 28 0,2 2-1 16,-1-1-3-16,1-7-3 0,0 15-37 16,0-3 1-16,0 2 2 0,13 17 6 0,-7-21 11 15,6-1-28-15,-3-2-9 0,6 3 55 0,0-4-41 16,3-4 2-16,1-1-7 0,-3-1 8 0,-16 0-3 15,15 0 32-15,17-11 5 0,-17 5-4 16,-3-3-1-16,3-1 1 0,-1 0-2 0,-5-2 0 16,-1 0 60-16,0-1-5 0,-3 0 2 15,-1 1-20-15,-1 3-26 0,-3 9 42 0,0-9-21 16,0 2 1-16,0-1-24 0,0 3 9 16,0 5-5-16,0-10-22 0,-17-8 2 0,11 10 2 15,-2 2-1-15,-4 0 0 0,1 4-113 0,-1 0-27 16,-6-1-44-16,3 3-8 0,15 0 17 0,-16 0-199 15,1 0-94-15,-16 16 35 0,15-8 28 16,3 0 30-16,0 1 24 0,0 2 25 0,0 0 15 16,2 3 13-16</inkml:trace>
  <inkml:trace contextRef="#ctx0" brushRef="#br0" timeOffset="21472.638">6063 5542 848 0,'-1'1'256'0,"0"-1"-42"0,0 3-33 0,-2-1-17 15,2 3-5-15,0-2-33 0,-1 4 11 0,-3 9-45 16,0 1 5-16,-1 0-7 0,2 1-4 15,-4 4-23-15,1 0-7 0,0 0 0 0,-3 1 13 16,2-1-21-16,-1-1-23 0,0 1 13 16,0-2-7-16,-1-3-14 0,1-3 24 0,3 2-13 15,-2-4 4-15,6-1 12 0,-3-5 23 0,3-1-19 16,-1 0 28-16,1-1 12 0,-2-2-18 16,3 1-5-16,-1-1-8 0,2-2 21 0,0 0 11 15,0 0-41-15,0 0-24 0,-1-16 23 16,8 5-3-16,-1-5-12 0,4 2 2 0,3-1 14 15,0 0-24-15,0 3-11 0,0-2-2 16,2 4-13-16,0 0 38 0,2 1-34 0,0 2 15 16,2 1 6-16,2 1-5 0,-3 2-25 0,-7 3-18 15,3 0 45-15,4 0-24 0,19 14 13 16,-18-6-1-16,-4 2-15 0,4 1 11 0,-6 2-17 16,-1-2-11-16,0 5 12 0,-5 1 39 15,-1 0-42-15,-4 1-3 0,0 0 7 0,-2-8 42 16,-13 17-37-16,0-9 11 0,-2-2-12 0,0 0 36 15,-4-1-31-15,-2-2 24 0,-1-2-9 16,-1-1 8-16,-4 0-14 0,3-3-1 0,-4 1-1 16,4-4 30-16,1-2-3 0,1-1 14 0,-1-1-9 15,3 1 10-15,10-1-22 0,-1 0 13 16,0 0 19-16,-1 0-29 0,-4-10 24 0,8 9-39 16,3-2-4-16,1 0-1 0,0 0-29 0,2-3-31 15,-2-8-49-15,-2 2-43 0,6 2-46 0,0-1 19 16,17-16-255-16,-3 11 34 0,0-3 29 15,2-1 29-15,-2-1 24 0,2 2-32 0,1-1 11 16,1-7 42-16,1 0 5 0,5-6-36 0</inkml:trace>
  <inkml:trace contextRef="#ctx0" brushRef="#br0" timeOffset="22373.0552">6988 4610 280 0,'-6'-1'277'0,"2"-1"-46"0,0 1-26 15,0-1-21-15,1 1-17 0,0 0-7 0,1 0 9 16,-1 0-37-16,1 0-3 0,1 1-37 15,0-1 2-15,-1 1-15 0,3 1-1 0,-1-1-2 16,4 2-8-16,2-2-5 0,1 0 7 16,14 0-21-16,-10 0 9 0,7 0-3 0,4 0-27 15,0 0 5-15,1 0 0 0,1 0 17 16,-1 0-16-16,-4 0 11 0,-1 0-15 0,-3 0 11 16,-2 0-8-16,-3 0 4 0,-1 0-18 0,-2 0-3 15,-7 0 9-15,8 0-11 0,-8 0 5 16,8 0 2-16,-8 6 17 0,16 3-17 0,-13-5 26 15,-1 1 9-15,7 6 7 0,-7 5-38 0,1-5 28 16,-1 1-5-16,0-1 25 0,-2-1-53 16,2 9 20-16,0 2 4 0,-2 6-22 0,0-4 26 15,0-11-30-15,0 7 15 0,0 6-10 0,0 3-3 16,-13 30-1-16,9-27 24 0,3 1-23 16,-5-4-3-16,1 2-1 0,-1 0 11 0,1 2 7 15,0 2-36-15,3 1 35 0,-3-2-18 0,0 0-2 16,1 0-2-16,1-1 10 0,0-1-1 15,2 3-4-15,0-1-6 0,1 0 6 0,0-18-11 16,0 9 11-16,0 2-12 0,14 30 11 16,-10-27-11-16,0 2-1 0,0 1 0 0,3-6-9 15,-1 3 8-15,-1 1-1 0,0 0 0 16,-2-2-5-16,-1-1 0 0,1-1 38 0,0 0-4 16,-1 0-19-16,1-1-15 0,-3-14-2 0,0 6 12 15,0 2-2-15,-10 21 12 0,6-20-2 0,-4-4-2 16,-4-1 24-16,-1-2 9 0,-3 0-3 15,-2-2 5-15,-3-3-6 0,-3 5 6 0,-5-7-8 16,-1-1 1-16,-3 1-13 0,3-5 33 0,-5 1-33 16,1-2 18-16,-2 1 5 0,18-1 1 15,-8 0-6-15,-5 0 3 0,-2 0-11 16,0 0 1-16,-32-10 9 0,36 5-4 0,5 3-6 16,3-3-10-16,2 3 5 0,5 0 2 0,3 0-9 15,3 1-20-15,1-1 15 0,2-1-39 0,0 3-18 16,2-2-20-16,0 0 6 0,1 0-115 0,4-1-26 15,-2-2-53-15,0 5-52 0,14-15 28 16,-1 2 26-16,2-2 21 0,2-3-251 0,1 2 20 16,3-6 45-16,2 0 44 0,3-6-6 15,5 0 38-15,3-3 21 0,6 2 25 0</inkml:trace>
  <inkml:trace contextRef="#ctx0" brushRef="#br0" timeOffset="22705.7458">7969 5307 708 0,'4'-1'250'16,"0"0"-42"-16,1-1-27 0,2 1 26 0,1-1-3 16,13-2-22-16,2 0-24 0,-1 1 5 15,-3 0-14-15,4-1-1 0,1 1-41 0,2-1-17 16,-1 1-14-16,-4 0 0 0,2 0-8 0,0 0-10 16,0 0-41-16,-2 3-32 0,-2-3-68 15,-4 3-2-15,6-1 9 0,-21 1-220 0,9 0-93 16,0 0 1-16,-9 0 18 0,9 13 27 15,-11-10 13-15,-2 1-2 0</inkml:trace>
  <inkml:trace contextRef="#ctx0" brushRef="#br0" timeOffset="22989.8896">8071 5493 288 0,'5'4'272'0,"10"2"-31"0,1-3-10 16,4 0-40-16,-2-1-11 0,3 1-6 0,-1-1-17 16,3-1 8-16,0-1-32 0,1 3-6 0,0-3-1 15,0 1 3-15,-6 0-28 0,2 2-2 16,0-3-8-16,-11 0 3 0,3 0-26 0,1 0 13 16,-2 0-31-16,-2 0-5 0,0 0 4 0,-2 0 0 15,-1 0-7-15,-6 0-15 0,8 0 5 16,-8 0-35-16,7 0-1 0,-7 0-15 0,8 0-44 15,4-15-77-15,-1 6 11 0,-3 3-225 0,2-5-46 16,-4-2 25-16,-1-2 25 0,0 1 24 16,-2 1 15-16,1-7 8 0</inkml:trace>
  <inkml:trace contextRef="#ctx0" brushRef="#br0" timeOffset="24105.9296">10270 4904 350 0,'-2'0'320'0,"-2"-1"-53"0,1 1-45 15,-2 0-26-15,1 0-18 0,-1 0-30 16,0 0-15-16,-1 2-4 0,-9 6-6 16,4 1-12-16,0-1-6 0,3 3-25 0,-5 4-1 15,-1 2-7-15,4 1 6 0,-2 4-17 0,2 1-5 16,0-2 8-16,-1 4-5 0,0 0-19 0,-2 2 4 16,-2 0-4-16,0-2-13 0,-1 3-3 15,1-4 19-15,-2 1-25 0,1-3-6 0,1-3 10 16,2 3-4-16,3-5 4 0,-1-1 5 15,2-2-10-15,0-1-13 0,5-5 28 0,1-1 12 16,2-3 7-16,-3 0 9 0,1-4 14 16,3 0-32-16,0 0 15 0,0-11-21 0,7-2-12 0,3-5-11 15,0-5 24-15,0-1-31 0,4-2 21 16,1-2 3-16,0-2 4 0,0 0-28 0,2-1-7 16,2-2 32-16,-1 2-11 0,0 2 4 15,0-3 8-15,-4 4 11 0,1 2-11 0,-1 2-2 16,0 2 41-16,-3 2-3 0,1-1 14 0,-1 1-8 15,-1 4 0-15,-2 2 6 0,-2 2 0 16,0 3-4-16,-2 3-26 0,-1 3 9 0,-1-3-9 16,0 3-9-16,0 0-29 0,1 0 23 0,0 3-21 15,-3 0 12-15,0 0-3 0,7 0 3 0,15 20-13 16,-9-6 5-16,0 2-7 16,1 2 4-16,-1-1-11 0,1 2 14 0,-1 2-4 15,-1 1 12-15,2 1-22 0,0 3-14 0,2-2 21 16,-3-1-7-16,2 2 1 0,-4-1 11 0,5 2-3 15,-2-1 1-15,-1 0-17 0,1 0 9 0,-3-1-3 16,1-2 7-16,-1 3-3 0,-1 0 10 16,0-6-25-16,-2-1 28 0,-1-2-15 0,-2-2-6 15,4-3-9-15,-7-2 25 0,1-3-13 16,-1 0-10-16,0-2 18 0,-1-3-2 0,-1 3-2 16,0-4 4-16,-2 0-10 0,-1-2 10 15,-1 0-5-15,0-1-7 0,-9-5 7 0,-2-2 2 16,-2 0-5-16,-2-3-4 0,-3 1-3 0,0-1 0 15,-5 2-9-15,-2-2 32 0,-3 3-12 0,-2-1-13 16,-1 2 20-16,-3-1-27 0,0 2 13 16,2-1-10-16,3 3 18 0,2-3 2 0,4 1-9 15,-1 3 8-15,5 0 3 0,1 2-18 16,6-1 7-16,3 3 1 0,4-1-2 16,-2-1-5-16,5 2 0 0,1 0 2 0,1 1 5 15,1-3-19-15,-1 1-32 0,2 1-11 0,-1 1 5 16,2-1-60-16,0 0-32 0,1 1-56 0,0 0-22 15,0 0 22-15,0 0-231 0,22-21-28 16,-14 9 13-16,2 0 19 0,7-2 30 0,-1 0 24 16,-3-1 30-16,0 0 19 0,5-1 9 0</inkml:trace>
  <inkml:trace contextRef="#ctx0" brushRef="#br0" timeOffset="24429.0216">10566 4623 483 0,'0'-3'252'0,"1"0"-56"16,1 0-12-16,0 0-8 0,1 1-8 0,1 0-14 15,0-1-3-15,2 1-4 0,0 1-1 0,9-3-10 16,1-1-8-16,3 2-23 0,-2-2-14 16,4 1 8-16,0 0-12 0,-1 0-22 0,3 2-15 15,-3-2 11-15,-5 4-13 0,4-3-2 16,-2 0-30-16,-4 0-13 0,-1 3-14 0,-4-2-49 16,0 0-24-16,-3 0-40 0,0 1 9 0,-3-1-294 15,0 2 21-15,-1 0 22 0,-1-1 26 0,0 1-11 16,0 0 4-16</inkml:trace>
  <inkml:trace contextRef="#ctx0" brushRef="#br0" timeOffset="24705.1995">10755 4573 550 0,'-2'0'335'0,"-1"0"-73"16,0 2-15-16,2 0-51 0,-1 0-24 0,0 1 1 0,0 0-11 15,0 1 16-15,0-1-20 0,-2 14 8 16,-2-4-18-16,2 1 6 0,-1 3 0 0,-1 0-17 15,1 2-15-15,-2-1-11 0,1 4-14 0,-1 0-9 16,0-3-18-16,0 1 1 0,-2-1-1 0,3 4-11 16,-2-2-5-16,-3-4-7 0,2 2 6 15,-1 1-2-15,3 0-6 0,0-4-4 0,0 0-1 16,0 2-4-16,-2-7-62 0,5 0 23 0,2-2-51 16,0 1-20-16,-1-4-11 0,1-1-40 0,2-1-27 15,-1 0-20-15,1-4 16 0,0 0-236 16,5 2-43-16,0-5 19 0,6-7 33 0,4 0 48 15,5-1 7-15,-1 0 21 0,-1-3 36 0</inkml:trace>
  <inkml:trace contextRef="#ctx0" brushRef="#br0" timeOffset="25470.9223">11169 4828 866 0,'5'1'280'15,"0"1"-50"-15,-1 1-9 0,0-1-3 0,-1 3-28 16,6 8-7-16,-4-4 8 0,-1 7-23 16,-1 2 27-16,-3-1-39 0,0 4-13 0,0 0-4 0,0-10-14 15,0 6-16-15,0 3-31 0,-10 24-3 16,6-19-22-16,-3 1-1 0,2-2 24 16,-1-2-12-16,2 0-24 0,-3-1-6 0,-1 0-2 15,3-2 11-15,-6-2-4 0,1 1 7 16,4-8-13-16,5-1-12 0,-3-1-2 0,0-3 29 0,2 0-5 15,1-2-23-15,0 0-31 0,1-3 5 16,0 0-1-16,-1-2 0 0,1-1 59 16,0-2-4-16,-2-2-5 0,4-10-8 0,-2 5-24 15,13-23 1-15,-4 9-2 0,-1 1-2 16,0-1 0-16,1-2 0 0,2-3-6 0,1 1-5 16,-3-1 0-16,2 0 9 0,-1 5 2 0,0-1-1 15,1 0-1-15,-2 2 9 0,0 0 25 16,2 3-28-16,-2 3 4 0,-4 2 20 0,3 5-13 15,-2 3-6-15,0-4-10 0,-4 2 41 16,2 4-31-16,-1 1 18 0,1 3-29 0,0 1 19 0,2 0-20 16,-1 0 8-16,-1 1 6 0,-4 1-22 0,0 0 13 15,26 13-3-15,-13-6-2 0,4 5-14 16,-6 3 18-16,5-2-14 0,-5 9 5 0,2 0 5 16,1 0 6-16,-4 0-9 0,2-2-13 15,-1 3 9-15,0-1 7 0,1 2 19 0,0-3-31 16,0 3 16-16,0 0-1 0,-1 0-4 0,3-1-11 15,-4-1 16-15,1 3-9 0,1-2 0 0,-3-1 1 16,0-2 18-16,-1-3-14 0,2-2 1 16,-5-5-16-16,3 2-1 0,-6-1-15 0,4-4 40 15,-4-3-4-15,-1 0-1 0,0-4-11 0,-1 3 19 16,1-1-1-16,-2-3 0 0,0-1 3 16,0 0-24-16,-4-2 13 0,2 0-2 15,-7-8-28-15,-4-1 46 0,-1-1-17 0,2 2-22 16,-6-2 11-16,-4 0 12 0,1 3-15 0,-4-3 16 15,-2 1 3-15,-1 4-4 0,-4-4-11 0,-1 2 22 16,0-3-18-16,3 4 6 0,-1 2-6 0,3 0 3 16,0 1-2-16,6 2 21 0,2-2-21 15,3 3-17-15,3 0 12 0,3 2 10 0,4-1-18 0,1 1 15 16,0 1-2-16,3-2-6 0,0 3-10 16,4 0-30-16,0 0 9 0,-2 2 4 0,3-1-87 15,2 0-24-15,0-1-52 0,1 0-40 16,2 0 21-16,2 1-296 0,-1-2 59 0,5 1 32 15,3 0 29-15,3 0 29 0,24-15 22 0,-18 11 11 16,2-3 6-16,2-1-1 0</inkml:trace>
  <inkml:trace contextRef="#ctx0" brushRef="#br0" timeOffset="25823.2945">12013 4951 634 0,'0'-1'237'0,"-3"0"-20"0,1 0-24 0,2 1-36 16,-2-1 14-16,2 2 13 0,0-1-2 0,0 0-28 15,2 0 33-15,2 0-56 0,0 1 0 16,1-1-11-16,3 0 23 0,0 0-15 16,10-1-35-16,-7 1-34 0,4 0 16 0,4 0-22 15,-1 0 11-15,2 0-15 0,0 0-2 0,0 0 11 16,0 0-32-16,-3 0-16 0,1 0 2 16,-2-6-31-16,12-2-25 0,-21 6-39 15,0-1-36-15,-1 0-31 0,-1 0 13 0,0 0-253 16,-3-1-25-16,0 2 52 0,-1-3-1 0,-1 0 23 15,0 0-41-15,0-1-1 0</inkml:trace>
  <inkml:trace contextRef="#ctx0" brushRef="#br0" timeOffset="26153.6459">12198 4773 323 0,'-2'-3'433'0,"-2"0"-54"0,2 0-79 0,0 0-30 15,0 1-43-15,1 0-12 0,-1 0-9 0,0 1-60 16,2 1 2-16,-3 0 4 0,3 2-31 0,-2 1 22 15,2 2-23-15,-2 2-24 0,2 12-3 16,-3 0 11-16,1 1-17 0,2 2-5 0,-1 0-8 16,1-13-7-16,0 10-8 0,0 2 7 0,0 2-8 15,0 2-9-15,0 0-5 0,0 0 18 16,0 0-8-16,0 0 5 0,0 0 5 16,0-1-17-16,0-1-9 0,0 0-2 0,0-2-14 15,0 2 20-15,0-4-9 0,0 1-7 0,0-4 15 16,0-2-4-16,0-4-21 0,0 0-3 15,0-2 0-15,0-1-3 0,0-7-57 0,0 9-45 0,0-9-12 16,0 6-9-16,0-6-55 0,0 0-57 16,10 8 20-16,-6-9 19 0,-1-4 17 0,8-4-301 15,0-2 50-15,1-4 29 0,2-7 26 16,-1 3 30-16,0-1 29 0,0-3 16 0,6 1 8 16</inkml:trace>
  <inkml:trace contextRef="#ctx0" brushRef="#br0" timeOffset="34365.3113">12529 4673 310 0,'0'0'203'16,"15"0"6"-16,-15 0-24 0,0 0-15 0,0-12-7 15,0 12-11-15,0 0-3 0,0 0 4 0,14 0-9 16,-14 0-27-16,0 0 0 0,18-23-10 16,-18 21-11-16,0 2 16 0,2-1-28 0,-2 0 1 15,2 1-2-15,1 0 0 0,-3-2-17 16,2 2-10-16,-1 0 6 0,-2-1-27 0,3 0 10 16,-2 1 7-16,0 0 0 0,3 1-22 0,-1-1 1 15,-2 0-6-15,4 1 15 0,-1-1 3 0,1 2-19 16,2 0-9-16,0 0 14 0,0 0 1 0,7 6-11 15,1-1 6-15,-1-1-28 0,-2 3 14 16,3-1 3-16,-1 0 0 0,2 4-12 0,-2 3 2 16,1-6 1-16,-2 4 26 0,2-1-18 15,-1 4 4-15,0-1-3 0,1-1 0 0,0 5-4 16,0 1-9-16,1 0 25 0,-1 1-28 0,-3-1 17 16,2 2-24-16,-1 0-4 0,-3-1 8 0,-3 3 13 15,6-1 2-15,-3 0 6 0,-1-1-20 16,0 1-4-16,1-3 23 0,-1 2-7 15,-1 0-2-15,0-3-1 0,-2-2-4 0,-1-3-4 16,2 0 3-16,-4-3 20 0,1-1-22 0,-1-3 10 16,0 0 9-16,0-1-6 0,0-2-7 15,-2-1 12-15,3 1 3 0,-3-2 9 0,1 0 4 16,-1 1-5-16,2-2 56 0,-2 0-10 0,0 2-21 16,0-3-6-16,0 0-3 0,-2-1-7 15,1-1 15-15,-2-2-6 0,1 0-21 0,0-1-1 16,-7-9 10-16,1 2 12 0,1-1-15 0,-2-4-4 15,0 3 14-15,0 1-20 0,2 4-6 16,0-2 15-16,-2 0-9 0,3 3-3 0,1 1-3 16,-2 1 0-16,3 2-14 0,1-2 0 15,1 3 0-15,-2 0 6 0,2 0 15 0,0 0-16 16,-1 1 21-16,1-1-20 0,0 2 4 0,2 1-1 16,-3-3-1-16,1 1-2 0,-1 1-20 0,1 0 0 15,2 1 34-15,0 0-15 0,-19 12 2 16,5-4-3-16,-1 5 0 0,-2-1 0 0,0-1-14 15,-1 2 0-15,1 1 2 0,4 1-6 16,-2-2 15-16,-1 1-4 0,3 0-1 0,-4-3 1 16,4 0 4-16,0-2 10 0,4 0-9 15,-2 2-16-15,-1-1 15 0,3 1 5 0,3-2 1 16,-2-3-2-16,2 0 16 0,2-2-2 16,1 2-33-16,-1-3 0 0,2 1-16 15,-3-2 3-15,4 3 3 0,0-3-7 0,-2 0-35 16,1 1-6-16,2-2-13 0,-2 2-32 0,-1-2-39 15,2 0-14-15,0 0-49 0,1-1 20 0,0-4-255 16,3 1 35-16,3-2-16 0,-3 1 31 16,11-8 27-16,1-5 27 0,1 0 59 0,4-5 20 15</inkml:trace>
  <inkml:trace contextRef="#ctx0" brushRef="#br0" timeOffset="34881.9606">13580 4691 484 0,'0'-3'315'0,"0"0"-56"0,-2 0-37 15,2 1-24-15,2 1-6 0,-2-1-23 0,0 0-21 16,0 0 0-16,0 1-26 0,0 0-22 16,0 0-20-16,0 0-4 0,0 2-2 0,0 0-23 15,-2 1 21-15,0 1-32 0,0 2 13 0,0 0-11 16,1 1-5-16,-3 11-3 0,-3 1 12 0,2 0-8 15,1 1 5-15,0 1-1 0,-3 2-5 16,0-3 7-16,6 3-16 0,-7-3-1 0,6 3 17 16,-5-1-16-16,5 1 20 0,-5 0 0 0,0-2-17 15,3 1-10-15,-3 0 9 0,1-2-3 16,1 1 0-16,0-1-7 0,-4-2 14 0,5-1 3 16,-1 0-11-16,3-4-9 0,0-1-12 15,0-3 16-15,0 0-11 0,0-2 8 16,2 0-3-16,0-1 0 0,0 1-6 0,-2-4-13 15,0 3-8-15,2-1 4 0,0-1-32 0,-2-1-29 16,2 1-18-16,-2-2-52 0,2 1 13 0,0-2-207 16,0 0-112-16,0 0 29 15,0 0 28-15,0 0 24 0,0 0 24 0,0 0 10 0,-6 0 1 16</inkml:trace>
  <inkml:trace contextRef="#ctx0" brushRef="#br0" timeOffset="35200.0402">13243 5279 301 0,'-2'2'330'0,"0"-1"-46"15,0 1-25-15,0-1-26 0,2 0-27 0,2-1-19 16,-2 0-5-16,4 2-14 0,0-2-8 16,3 0-40-16,2 0 12 0,13-2-28 0,-10 2 10 15,6 0-12-15,6 0-26 0,3 0-2 16,-1 0-4-16,1 0-10 0,-2 0-4 0,3 0 18 15,-1 0-22-15,-2 0-12 0,0-7 10 16,-3 7-10-16,-2 0 9 0,-4 0-8 0,-3 0-7 16,1 0 25-16,-5 0-34 0,0 0 20 15,-3 0-1-15,-6 0 9 0,10-6-15 0,-4 6-7 16,-6 0-7-16,16-10-26 0,-11 8-22 16,-1 0-43-16,1-1-9 0,3-8-21 0,-3 2-47 15,2 1 13-15,0-6-141 0,-5-2-107 0,-2 6 30 16,0-5 24-16,0-4-41 0,0-3 23 0,0-3 24 15,-12-23 26-15,5 21 6 0</inkml:trace>
  <inkml:trace contextRef="#ctx0" brushRef="#br0" timeOffset="35616.9944">13533 4620 287 0,'0'-4'260'15,"-3"1"-32"-15,3 0-35 0,-2 0-9 0,0 0-26 16,0 1-13-16,0-1-16 0,2 2-8 0,-2 0-11 16,2 0-13-16,-1 0 2 0,1-2-21 15,0 2-14-15,-2 0 8 0,2 0-12 0,0 1-15 16,2 0 7-16,-1 0-1 0,1 1 14 0,2 0-3 15,0 0-15-15,2-1 13 0,0 3-9 16,12 0 17-16,0 0-35 0,-5-2 11 0,7 2-2 16,-1-1 6-16,-4 0-7 0,-4-2-8 15,1 2 22-15,-3-2-12 0,-1 0-8 0,0 2 17 16,0-1-24-16,-3-1 2 0,1 2-10 0,-1-2 13 16,0 1-5-16,0-1-4 0,-3 0-13 15,-2 0 18-15,0 0-27 0,0 0 14 0,8 0-3 16,-8 0 0-16,0 0-14 0,7 0-32 0,-7 0-14 15,0 0-54-15,0 0-35 0,6-3 14 16,-12 2-310-16,-10-3 32 0,-8 2 26 0,3-7 2 16,-8 3 37-16,-3 0 13 0,-5 1-17 15</inkml:trace>
  <inkml:trace contextRef="#ctx0" brushRef="#br0" timeOffset="36448.7754">9543 4382 299 0,'1'-2'265'0,"0"-2"-71"16,0 1-12-16,0 1-43 0,0 0 14 0,0 0-22 15,0 0-11-15,-1 1-5 0,0 0-23 16,2-1-2-16,-1 2-5 0,-1 0 2 0,1 0-1 16,-1 3-14-16,0 0-5 0,1 1-1 0,-2 3 10 15,1-1 1-15,-4 11-23 0,4-9 5 0,-7 18 1 16,0-5-11-16,-1 0 13 0,2 0-16 15,-1 3-14-15,-1-1 21 0,0-1-3 0,1 3-11 16,-3 0-1-16,2 1 0 0,-2-2-10 0,3 3 17 16,0-4 6-16,0 2-27 0,-3 3 24 15,2-2-22-15,1 0 25 0,-1 3-23 0,0 1 7 16,0 0 7-16,1 0-11 0,-3 2-11 0,3-1 8 16,-4 1-7-16,1 2 5 0,-3 0-2 15,2 1 17-15,1 4-8 0,-2-1 42 0,-1 2-7 16,1 0-6-16,2 0 5 0,-1 5-6 15,2 0 9-15,-2 1-3 0,3 0-7 0,-1 3-8 16,1-2-11-16,2 0 7 0,0 3-10 0,2-1 10 16,2 1-3-16,2-26-5 0,0 12-52 15,11 45-15-15,-4-36 22 0,9-3-23 16,1-1-31-16,5-3-7 0,4-2-9 0,6-3-41 16,4-3-14-16,3-3-32 0,9-3 15 0,2-6-289 15,4 0 31-15,5-8 31 0,10-6-31 16,-34-4 36-16,22 0 23 0,82-20 21 0,-52 2 15 15,5-1 54-15</inkml:trace>
  <inkml:trace contextRef="#ctx0" brushRef="#br0" timeOffset="37300.9796">14112 4313 483 0,'0'-3'276'15,"-2"0"-35"-15,-2 2-48 0,4-2-22 0,-2 1-13 16,1-1-20-16,1 3-5 0,0 0-25 0,0 0 0 16,0 0-12-16,0 0 7 0,0 0-20 15,5 25 3-15,2-8-7 0,0 3 9 16,1 4-4-16,1-1-10 0,0 1 2 0,1 2-10 15,-1 2-10-15,3 2 6 0,4 3 11 0,-4 1-9 16,4 1-12-16,1 7 26 0,-1-2-23 16,1 6 14-16,-2-2-29 0,-2 2 17 0,1 0-2 0,-1 1-7 15,1-1-15-15,-5 0-5 0,-3 0 1 16,-1-3-15-16,-2 1 3 0,-3-24 35 0,0 12-30 16,-15 41 8-16,2-35-28 0,-2 0 1 15,-4 0 10-15,0-2 12 0,-4-3-27 0,-2-1 26 16,-2-3-5-16,-1 1 8 0,2-3-17 0,-5-3-14 15,0 1 13-15,1-3 39 0,-1-2-54 16,2-4 43-16,-1 2-21 0,-1-5-3 0,4-1-7 16,2-2 4-16,0-1-17 0,0-3 1 0,3 0-22 15,-2-3-2-15,3-2-29 0,10-1-54 0,-5 0-22 16,-13-13-48-16,16 3 18 0,2-6-215 16,6-3-42-16,4-2 30 0,1 8 27 0,15-28 22 15,-3 10 25-15,5-4 16 0,7-7-24 16</inkml:trace>
  <inkml:trace contextRef="#ctx0" brushRef="#br0" timeOffset="37786.2539">14579 4126 229 0,'-4'0'252'0,"2"0"-25"0,1 0-39 0,0-1-11 15,-1 2-32-15,-1-1-12 0,3 0-16 0,-2 0-5 16,2 0 8-16,0 0-26 0,2 0 5 0,0 1 17 16,3 0-20-16,-1-1-15 0,16 3 12 15,-5-3-9-15,-4 0 7 0,4 0-23 0,8 0 14 16,19 5-28-16,-18-4 17 0,-12-1-7 15,6 0-16-15,3 0 0 0,-2 0 2 0,1 0-13 16,-4 0-6-16,-4 0-3 0,-2 0 20 0,0 0-22 16,-3 0-16-16,1 0-1 0,-8 0-16 15,7 0-30-15,-7 0-28 0,8 0-29 0,-8 0 9 16,6 0-114-16,-6 0-113 0,0 0-92 0,0 0 37 16,8 0 48-16,-8 0 9 0,10-3-16 15,-3-10-5-15</inkml:trace>
  <inkml:trace contextRef="#ctx0" brushRef="#br0" timeOffset="38147.6937">15124 3959 357 0,'1'-2'335'0,"0"2"-93"0,1 2-35 0,-2-2-29 16,1 1 8-16,-1 1-35 0,0 1-7 15,0 2-9-15,0 1-1 0,0 2-31 16,3 11-13-16,-3-8 19 0,0 7-12 0,0 2-12 16,-11 26-18-16,8-18-2 0,-2 0-13 0,0 2 1 15,4 0 0-15,-5 1 2 0,-1-2 7 0,3 2-25 16,0-2-3-16,4 1-2 0,-5-2 3 16,1 1 3-16,-2-1 7 0,2-2-21 0,-1-3-5 15,1 2 4-15,0-2 9 0,3-3-10 16,-3-1-11-16,0-2 8 0,0-2-16 0,1 2 7 15,1-6-12-15,0-2 23 0,1 0-2 0,-1-2-28 16,2-2-22-16,-2 2 0 0,1-3-42 16,0 0-29-16,1 1-57 0,-1-2 15 15,0 1-84-15,0-2-102 0,1-2-58 0,0 0 24 0,5 0 26 16,-1-2 35-16,10-4-11 0</inkml:trace>
  <inkml:trace contextRef="#ctx0" brushRef="#br0" timeOffset="39030.1124">15732 4617 668 0,'3'3'305'0,"-2"-1"-36"0,1-1-51 15,-1 2-30-15,0 1-29 0,-2 0-11 0,0 1-32 16,-1 2 23-16,1 12-37 0,1-11 9 0,-14 22-6 15,8-10-9-15,-2 2-25 0,0 3 15 16,-2-1-28-16,-2-1 4 0,2 5-13 0,0-2 5 16,0 1 5-16,-1 1-8 0,1-1 17 15,0 1-39-15,1-2 13 0,-2 1-12 16,2-2-16-16,1 0 4 0,-2 0-6 0,-1-2 18 16,5-2 6-16,-2-2-7 0,3-3 3 0,-3-3-15 15,3-3 16-15,1-2-16 0,3-4 8 0,0 2 17 16,-1-3 2-16,0 0 13 0,1-3-23 0,1 0-6 15,0 0 19-15,0 0 13 0,-1-11-31 16,1 4-2-16,3-12 58 0,-3 7-37 0,0-7 10 16,12-26 13-16,-5 18-7 0,2-5-6 0,3-3-20 15,3 1 8-15,1-4-26 0,1-1 10 0,1 0 3 16,-1 2 12-16,2 0-6 0,0 0 0 0,-3 8 0 16,0-2 3-16,-1 1 17 0,-2 2-8 15,-1 4 10-15,-1 1 1 0,0-1 1 0,0 3-15 16,0 2 15-16,-3 4-7 0,-2 1-7 15,4 3-21-15,-5 2 2 0,-1 2 0 0,-1 2 0 16,0 1-13-16,-1 1 0 0,0 0 3 16,1 3-5-16,-3 0-10 0,0 0 7 0,0 0 3 0,23 21-9 15,-12-8 5-15,1 2-5 0,0 1-1 16,1 3 4-16,-2 0-9 0,0 0 7 16,1 1-6-16,-1 2-5 0,3-3 13 0,-4 4-2 15,0-1-11-15,2-1 9 0,-2 3 2 0,2 0-19 16,-2 1 12-16,0 0 6 0,-1-1-2 0,0-1-1 15,-1 4 0-15,0-1-1 0,0 1-6 16,0-2 10-16,-3-2-4 0,2-1 6 0,-1-1-10 16,0-2-5-16,-1-1-6 0,-1-3 15 0,0-1-14 15,-2-3 8-15,0-5-15 0,-1 1-3 0,2-2 21 16,-2-2-2-16,1 1 8 0,-2-2-15 16,1 1 16-16,0-1-10 0,-1 0 2 0,0 0 5 15,1-2 3-15,-1 2 1 0,1-1-6 16,0 0 9-16,-1 0-14 0,0-1 6 0,-1 1 4 15,0-2 1-15,0-1 0 0,-1 1-10 0,-1-1 9 16,0-2-6-16,-2-1 0 0,-7-3-3 0,-3-3 2 16,-2-2-5-16,-1 0 8 0,-3 1-2 0,-2 0 2 15,1 1-7-15,0-1 1 0,-1 0 6 16,0 0-10-16,0 2-8 0,-2-2 5 16,2 2 12-16,1 0-8 0,3-1 1 0,1 3 3 15,3 2 0-15,0 0-2 0,5 3 13 0,2 0-12 16,0 0 10-16,2-1-14 0,3 1 19 0,-1 0-9 15,0 2-6-15,1 0-18 0,1-2-7 16,-2 3-24-16,1-1-24 0,2 1 7 0,-1-2-62 16,1 1-27-16,0-1-20 0,-1 1-37 0,1 1-45 15,0-2 22-15,1-1-257 0,0 3 14 16,0-8 37-16,14-11 28 0,-5 4 30 0,0 0 49 16,5-5 22-16,-1-1-64 0,4-1-6 15</inkml:trace>
  <inkml:trace contextRef="#ctx0" brushRef="#br0" timeOffset="39513.0313">16129 4137 314 0,'-4'-5'230'0,"0"2"-35"16,0 0-43-16,1-2 5 0,1 0 9 15,-2 2-20-15,1-1-3 0,0 0 5 16,0 0-27-16,1 2-7 0,0 1 22 0,-2-3-17 15,4 2-7-15,-2 1 13 0,0-2-15 16,0 2 1-16,1-1-30 0,1 1 17 0,-2-1-9 16,2 2-7-16,0 0-18 0,0 0 2 0,12-9 2 15,-5 7-15-15,13 2-17 0,1-3-7 16,1 1 4-16,2 0 3 0,0 2-1 0,-2-1-7 16,6 1 15-16,-1-2-7 0,-15 2 7 15,7 0 5-15,3 0-21 0,-2 0 8 0,1 0-5 16,-3 0-10-16,-5 0 2 0,-1 0 16 0,-2 0-27 15,-2 0 2-15,-1 0-1 0,-7 0 23 16,8 0-53-16,-8 0-6 0,8 0-27 0,-8 0-26 16,0 0-40-16,10-6-28 0,-12 5-23 0,-1 2 14 15,-4-2-226-15,-2 2 29 0,-10 0-82 0,9-1 25 16,-6 0 74-16,-3 0 16 0,2 0 10 0</inkml:trace>
  <inkml:trace contextRef="#ctx0" brushRef="#br0" timeOffset="39879.9569">16210 4084 251 0,'-3'0'356'0,"1"1"-57"16,0 0-28-16,1 0-53 0,-1 0-30 0,-1 0-8 15,2 1-18-15,-1-1-8 0,1-1-14 16,1 2-31-16,0 0 6 0,0 1 5 16,0 1-4-16,-1 0-10 0,1 0-30 0,1 2 11 15,-1 0-5-15,0 1-18 0,0 2-16 0,0 4 17 16,0 2-23-16,0 2 9 0,0 2-9 0,0-1 13 15,0 2-12-15,0-1-6 0,0 2 3 16,6-1 0-16,-6 0-15 0,0 1-15 0,0 0 9 16,12 19 22-16,-10-20-21 0,-1-2-1 0,1-3 0 15,-2-7-4-15,0 4 0 0,0 0-17 0,0-2 1 16,0 1 19-16,0-3-9 0,0-2 23 16,0-6-21-16,0 9-13 0,0-3 9 0,0-6 14 15,0 7 4-15,0-7-15 0,0 6 0 16,0-6 23-16,0 0-26 0,0 6-5 0,0-6-22 15,0 0-26-15,0 6-24 0,0-1-34 0,-2-6-54 16,1-2 14-16,-1-2-258 0,-1-9-45 16,0-4 38-16,0-3 15 0,1-1 25 0,2 10 14 15,0-6 11-15,0-2 0 0</inkml:trace>
  <inkml:trace contextRef="#ctx0" brushRef="#br0" timeOffset="40430.076">16835 4284 486 0,'-2'-2'344'0,"1"-2"-39"0,-2-1-45 15,2 1-34-15,-1 2-8 0,1-1-52 0,-1 2-6 16,2-2-23-16,-1 2-15 0,1 1-3 16,0 1-26-16,1 2-11 0,0 0 11 0,-1 2-21 15,5 10 9-15,4 2 6 0,-1 3-13 0,-2 3-29 16,4-3 13-16,1 0 23 0,-1 3-14 16,2-1-19-16,-1-1 36 0,-1 1-27 0,3 1 25 15,-3 0-39-15,2-2-3 0,2 2-5 16,0-2 14-16,0 1-9 0,-1-3-2 0,1 2-23 15,0-2 26-15,2-3-16 0,-4-1-21 0,-1-1 19 16,2-2-17-16,-3 3 31 0,-3-7-42 0,2-3-9 16,-3 0 4-16,0-1-25 0,0-1-31 15,-1-2-14-15,4-1-67 0,-9 0-24 0,12 0 17 16,22-15-305-16,-14 7 32 0,-1-5 31 16,2-1 18-16,-3-2 16 0,0 2 45 0,1-6 14 15,0 1-45-15</inkml:trace>
  <inkml:trace contextRef="#ctx0" brushRef="#br0" timeOffset="41263.4522">17475 4354 209 0,'1'-8'359'0,"1"2"-51"0,-2 0-48 16,2 1-12-16,-2 1-12 0,1 0-9 0,0 0-18 16,-1 1 22-16,0 0-40 0,0 1-33 15,1 0 10-15,0 1-31 0,-1 1-34 0,0 0-22 16,0 0 1-16,0 0-10 0,0 0-9 15,0 0-6-15,-2-5 3 0,0 7-4 0,0 2-8 16,-2-1-8-16,-4 8-2 0,1 2-21 0,-1 1 20 16,-2 1 2-16,1 2-4 0,-1 1-4 15,2 1 2-15,-3 0-11 0,0 4 14 0,0-4-22 16,-1 1 13-16,1 2-12 0,-1-1 6 16,1-3-7-16,-2 4 7 0,1 0 6 0,2 2 7 15,-1-3-25-15,1 1 10 0,-1 3-2 16,0-4 13-16,1 3-3 0,-3 0-27 0,3 3 23 15,0-4 3-15,1 2-2 0,-1 0 2 0,1-1 3 16,0 2 8-16,0-4 6 0,1 7-23 16,-1-5 22-16,0 0 0 0,1-1-8 0,-2 1 3 15,4-3-24-15,-2-3 3 0,1 0-16 0,0-1 19 16,1-3-30-16,0-1 28 0,2-2-2 16,0-2-23-16,1-1 16 0,-1-2 5 0,1-1-8 15,0 0-3-15,-1 0 0 0,2-1-1 16,0-1 3-16,0 2-9 0,1-3 21 0,-1 2-7 15,0-1 0-15,-1 0-18 0,2-1-2 0,-1 1 38 16,2 0-23-16,-2-1 0 0,2 0-11 16,-2 0 0-16,1-1 1 0,0 2 14 0,-1-2 21 15,1 1-8-15,0-1-10 0,-1 0-15 16,0 1 27-16,-1-1-48 0,0 0 26 16,0-1 7-16,0 2-27 0,-3-1 3 0,1-1 17 15,0 0-9-15,0 1 6 0,0 0 11 0,-3-1-16 16,2 1 32-16,0-1-21 0,0 0 8 15,0 2-38-15,-3-2 46 0,4 1-16 0,0-1 6 16,1 0-13-16,0 1-21 0,0 0 39 0,1-1-33 16,-2 0 23-16,2 1 0 0,0-1 0 15,0 1-24-15,1 0 0 0,1 0 1 0,-1 1-11 16,2-2 2-16,0 0 27 0,0 0 2 0,14 7-7 16,7-4 6-16,-1 2 10 0,0-2 4 15,4 0 5-15,-3 1-14 0,3-2 10 0,-3 3-3 16,2-4-28-16,-4 4 10 0,-2-1 24 15,-2-2 3-15,-4 0-4 0,-2 0-24 0,-1 0 21 16,-2-2 16-16,-1 1-10 0,-1-1-8 0,-1 0-11 16,1 1 6-16,-1 0 4 0,1 0 2 15,-1-1 11-15,-1 2 0 0,1-2-28 0,-1 1 10 16,0-1 1-16,0 0-22 0,0 0 26 16,-1 0-27-16,0 0 13 0,0 1-14 0,1-1 32 15,-2 0-19-15,1 0-8 0,-1 0-15 0,0 0 2 16,0 0-44-16,-6 0-9 0,2 0-32 15,-2 0-3-15,0 0-36 0,-2-1 3 0,-11 0-12 16,9 1-21-16,-14-6 16 0,8 4 14 16,6-1-49-16,-2 3-35 0,3 0-53 0,1-1-26 15,1-1-53-15,2 1-21 0,0 0 23 0,0 0 25 16,-1 1 48-16,0-1-28 0</inkml:trace>
  <inkml:trace contextRef="#ctx0" brushRef="#br0" timeOffset="65567.0359">5173 7331 274 0,'0'0'165'16,"0"0"-26"-16,0 0-5 0,0 0 7 0,0 11-35 15,0-11 22-15,0 0-27 0,0 0-1 0,0 0-18 16,0 0 2-16,0 0-3 0,0 0 5 15,0 0-2-15,0 0-27 0,0 0 13 0,0 0-1 16,0 0-20-16,0 0 0 0,0 0-1 16,0 0-9-16,0 0-14 0,0 0 11 0,0 0-7 15,15 0-14-15,19 7-2 0,-18-14 8 0,3-1-2 16,-2 2 12-16,3 0-29 0,0 1 14 16,-3-2-2-16,2 4-11 0,-1-4 3 15,0 6 5-15,0-1-17 0,-11 2 26 0,5 0 3 16,2 0-13-16,1 0-31 0,-1 0 35 0,19 13-8 15,-13-3-4-15,-1 1 19 0,-1 0-1 0,-2 3-9 16,5 2 0-16,-3 0-13 0,0 0 10 16,-1 0 2-16,2 0-4 0,-1 1 9 0,1-3-15 15,1 2-8-15,-2-2 10 0,3 2 27 0,2-2-16 16,-3-3 8-16,3 0-17 0,-1-3-8 16,-2-2 25-16,2-3-9 0,-1 0 9 0,0 0-24 15,-10-3 16-15,7 0 2 0,3 0-1 16,26-18-23-16,-21 11 7 0,-4-4 10 0,3 3 5 15,0-4-14-15,3-1-2 0,-2 2-4 0,-4 0 29 16,5 2-27-16,-3-2 8 0,0 3 9 0,-2 1-8 16,-6 0-18-16,2 2 14 0,-7 2 17 15,1 1-19-15,-3 0-4 0,-9 2 2 0,6 0 27 16,-6 0-27-16,8 0 7 0,-1 0 3 16,-7 0 0-16,10 0-1 0,-2 0 1 0,-1 0 14 15,0 0-12-15,1 0-1 0,19 9-12 0,-6-7 4 16,-10-2 16-16,7 0 4 0,5 0-8 15,2 0-11-15,29-13 14 0,-22 8-13 0,-5 0 8 16,2-1 6-16,2 1-6 0,-2 0-4 16,1 0 18-16,1-1-23 0,2 1 0 0,0 4 19 15,2 1-19-15,-20 0 6 0,11 0-4 0,4 0 1 16,2 0 3-16,30 10 6 0,-29-5-12 16,-3-2 0-16,0 2 11 0,-1-3 1 0,1 2-9 15,-3-2-1-15,0 2 6 0,2-1-6 0,-3 1 18 16,0-4-24-16,1 0 10 0,-12 0-10 15,5 0 21-15,7 0-3 0,3 0-13 0,34-11-10 16,-32 11 23-16,2-6-6 0,2 1-3 16,-1 0 8-16,0 0-17 0,1 1 15 0,-1-1-12 15,1 2 10-15,-2 1-2 0,2-1-16 16,-3 3 10-16,-17 0 13 0,11 0-19 0,3 0-9 16,1 0 15-16,-1 0-10 0,0 0 10 0,-3 0 14 15,28 13-12-15,-29-6-10 0,-1-3-2 16,0-1-4-16,-4 1 13 0,1-1-14 0,0 1 8 15,-1-2-3-15,3-2 13 0,-12 0 17 0,7 0-21 16,8 0-2-16,1 0-7 0,1 0 11 16,32-15-1-16,-28 9 5 0,2 0 17 0,2-2-17 15,1 0-13-15,1-1 2 0,-2 3 2 0,8-2 13 16,-7 0-3-16,1-2-22 0,-1 3 18 16,-6 2 3-16,5 2-7 0,-3-4-12 0,-2 3 2 15,3 2-1-15,-4-2 8 0,-1 0 14 16,6 1-18-16,-4 2 2 0,-1-2 4 0,2-2-5 15,0 4-2-15,1-2 2 0,-18 3-13 0,10 0 5 16,4 0-4-16,37-9-5 0,-31 5 3 16,2 1 19-16,-2-2-15 0,-2 3-8 0,1 1 5 15,-1-1 6-15,-2 2 6 0,-1-4-5 0,-13 4 23 16,8 0-17-16,1 0 4 0,2 0 10 16,31 12-12-16,-30-7-4 0,-1 1 10 0,0-3 4 15,2 2-2-15,-1 0-13 0,2 0-10 16,-1-3 18-16,-2 6 12 0,1-3-8 15,3-2-4-15,2 0-3 0,0 0 10 0,-5 3-3 16,5-2-6-16,-2 0 2 0,2-1 2 0,-2 0 3 16,1-1 3-16,3-2 3 0,-4 2-14 15,1-1 7-15,-3 1-4 0,7-2 6 0,-23 0-12 16,11 0 10-16,3 0-16 0,3 0 10 0,36-13-17 16,-29 10 22-16,-2 0-6 0,0-2 0 0,0-1 3 15,1 1 10-15,-1 3 1 0,-1-3 6 16,-3 3 2-16,1-3 14 0,-2 3-19 0,0 0-7 15,-3-3-3-15,5 1 17 0,0 2-8 16,-1 0 3-16,-3-3-3 0,3 1-3 0,0 1 1 16,-3 0-3-16,1-1 16 0,1 1-8 0,0 0-8 15,3 0-21-15,-2-2 5 0,4 2 20 16,-5 0-24-16,3 2-1 0,-5-2 21 0,6 2-16 16,-2-2 14-16,-4-1 0 0,3 2-11 15,-1 1 10-15,0 1 7 0,-2 0-11 16,1-4-9-16,-4 1 16 0,2 3-2 0,-2-1-11 15,3-1 19-15,-15 2-14 0,7 0 9 0,4 0-11 16,2 0 6-16,0 0 9 0,1 0-1 0,1 0-17 16,3 0 15-16,0 0-18 0,33-12 8 15,-29 9-4-15,-3-1 8 0,0 0-6 0,1 1 0 16,0 0 2-16,-2-1 6 0,1 0 8 0,-2-1-21 16,1 2 8-16,1 2 6 0,-1-3-5 15,1 2 15-15,-2-2-14 0,3 1 5 0,-1-2-3 16,2 2 0-16,2-1 0 0,0-2 1 0,-2 1-3 15,0 1 7-15,1-3-7 0,3 3-9 16,-4-1 27-16,-1-3-18 0,3 4-9 0,-1-4 11 16,1 3 13-16,-4 3-3 0,-1-1-11 15,1-4 7-15,-1 2 1 0,-1 1-7 0,-1-2-2 16,-1 3 22-16,-3-2-22 0,2-2 17 0,0 3-12 16,0-2-13-16,-1 2-1 0,-2 0 25 15,-2-2-4-15,-1 2-15 0,0 0-7 0,-1 0 17 16,0 1-12-16,-1-1 2 0,-3 2-9 15,-5-1 10-15,-2 2 11 0,1 0 12 0,3 0-15 16,-1-2 6-16,-3 3-9 0,0 0-8 16,-3-2 3-16,-8 2-2 0,8 0-3 0,-1 0 4 15,-1 0 15-15,2 0-22 0,-1 0-1 0,-1 0 20 16,2 0 0-16,6 0-27 0,11 13 20 16,-14-12-3-16,6 2 13 0,-2 1-21 0,-2-4-7 15,5 4 26-15,1 2-17 0,-2-1 16 0,2-2 5 16,0 0-6-16,3 0-7 0,-1 0-14 15,-3-1 2-15,2 0 19 0,1 4 1 0,-4-3-14 16,4-3 15-16,3 2-9 0,-4-1 11 0,1 1-30 16,2-2 6-16,1 1 20 0,-15-1-14 0,6 0 13 15,5 0-5-15,1 0-11 0,1 0 0 16,1 0 5-16,26-12-7 0,-24 11 16 0,-2-4-10 16,1 2 3-16,-3-1 8 0,-2 0-11 0,2-1 12 15,-3 1-8-15,-1-1 18 0,-1 1-17 16,-5 1 14-16,3 1 7 0,-5-2-12 0,-2 1-3 15,1 1-10-15,-2 1 13 0,0-1 3 16,-2-1 1-16,2 2-11 0,-1 0 8 0,0-1-8 16,2 1 1-16,-2-2-4 0,10-1 0 0,2-1 1 15,-5 2 17-15,-2 0-24 0,-1 0 10 16,6 0-5-16,-3 0 3 0,-2 1 16 0,-2 0-17 16,1 2 6-16,-3-1-16 0,-1 0 7 0,0 1 12 15,-1 0-14-15,2-1 21 0,-2 1-3 16,1 0-2-16,-2 0-13 0,-1 0 3 0,-2 0 1 15,0 0 5-15,0 0 15 0,8 0-12 0,-8 0-7 16,0 0 6-16,0 0 12 0,7 0-18 16,-7 0 11-16,0 0-18 0,0 0-6 0,8 0 14 15,-8 0 20-15,7-3-8 0,-6 3-38 0,-1 0-12 16,1 0 13-16,-1-2-44 0,0 1-12 16,1-2-52-16,-1 1 12 0,1-2-235 0,-1 0-51 15,-3 1 28-15,1-3-8 0,-9-4 24 16,-1-3 17-16,-3 2 4 0</inkml:trace>
  <inkml:trace contextRef="#ctx0" brushRef="#br0" timeOffset="70681.3639">18405 6935 343 0,'0'0'338'0,"0"0"-55"15,0 0-44-15,-14-12-14 0,14 12-35 0,0 0-15 16,0 0 4-16,0 0-17 0,0 0-11 0,0 0-19 16,-27-23-12-16,26 20-23 0,0 3 8 0,0-3-27 15,1 2 12-15,1 1 10 0,1 0-21 0,0-1 7 16,5 0-34-16,9-2-11 0,3-3 27 16,3 2-12-16,6-2-28 0,1 0 18 0,2 0 0 15,1-1 8-15,3 2 0 0,2-1-19 16,-3-2 9-16,3 2 4 0,-1 0-10 0,-2 1-6 15,1-1-3-15,-2 1-4 0,-2 0 5 0,-1 1-8 16,0-2 6-16,-1 3-13 0,-4-1 7 16,-3 0-7-16,-4 2-11 0,-3 0-6 0,-5-1 30 15,0 2-42-15,-3 1-9 0,-2-3-15 16,-1 3-57-16,-2-1-23 0,-2 1-15 0,-2 0-48 16,-2 0 17-16,-13 4-268 0,-1-3 7 0,5-1 29 15,-23 9 11-15,12-5 75 0,-4 0 12 0,5 0-36 16,-5-1 3-16</inkml:trace>
  <inkml:trace contextRef="#ctx0" brushRef="#br0" timeOffset="71031.7177">18772 6835 299 0,'1'0'382'0,"-1"0"-57"0,-1 1-16 16,1-1-19-16,-2 0-13 0,2 0-10 0,0 0-61 15,-1 0-17-15,0 0-21 0,1 0-19 0,0 2 14 16,0-1-30-16,0 2-13 0,1-1 7 15,0 1-15-15,2 0-8 0,-2 1-6 0,1 1-11 16,4 11-10-16,-1-1-6 0,0 1-4 0,-1 1-2 16,-1 2 6-16,-1 2-4 0,1 1-9 15,-1 2 3-15,-2-12-15 0,0 5 2 0,0 5-2 16,0 2 14-16,0 1-1 0,-12 26 0 16,6-23-10-16,0-2-9 0,-1 0-11 0,-2 1 16 15,0-3-10-15,0-1-27 0,0 1 10 0,3-2 12 16,-2-3-11-16,2-1-3 0,-1-2-3 15,-1 0 14-15,5-6-16 0,-1 0-12 0,1-3-9 16,0-2-29-16,1 0 4 0,1 0-47 0,-1-2-6 16,2-2-35-16,0 0-23 0,1-3-43 15,2-3-56-15,6-8 23 0,4-7-263 0,2 1 36 16,4-6 33-16,1-1 26 0,1-4 2 0,1-1 81 16,3 1 22-16,1 1-26 0,0 1-16 15</inkml:trace>
  <inkml:trace contextRef="#ctx0" brushRef="#br0" timeOffset="71281.0069">19323 7001 494 0,'6'-1'366'0,"0"0"-88"0,-1-1-40 16,12-4-13-16,-1 0-8 0,3-1-26 15,0 3-3-15,1-3-20 0,0 3 22 0,3 0-67 16,-2-2 16-16,-1 0-36 0,0 1 12 16,-1-1-57-16,2 2-9 0,-3 0-30 0,-2 1-31 15,-6 0-67-15,-3 0-76 0,-2 1 15 0,-1 2-273 16,-7 5 33-16,1-5 20 0,-3 1 32 16,-10 6-15-16,-2-1 61 0,-1 5-13 15</inkml:trace>
  <inkml:trace contextRef="#ctx0" brushRef="#br0" timeOffset="71466.1406">19407 7180 270 0,'3'6'280'0,"-1"0"-20"0,2-1-23 15,2-3-6-15,7 6-1 0,4-4 0 16,-2 1-19-16,2-2 6 0,0 0-30 0,-6-3 12 16,4 0-63-16,3 0 31 0,2 0-51 0,25-13 2 15,-23 7-53-15,3 2-36 0,-2-3-40 0,-1-1-51 16,-1 3-39-16,2-5 9 0,-7-2-243 0,4 0 25 15,0 1 24-15,-1-5-67 0,-1 1 15 16,1-3 21-16,0 5 14 0,-2-4 4 0</inkml:trace>
  <inkml:trace contextRef="#ctx0" brushRef="#br0" timeOffset="72197.7381">20705 6450 451 0,'1'-9'375'0,"-1"3"-31"0,-1-1-79 0,2 2-23 16,-1 1-35-16,-1 1-26 0,-1 2-2 0,0 1-29 15,-3-2-30-15,-1 3 0 0,-10 5-16 16,-1 2-10-16,-1 2-2 0,2 2-34 0,-1 4 8 15,3 2-11-15,-1-3-9 0,3 3 7 0,-1 1-23 16,3 2 10-16,-1 0-18 0,4-1 1 16,-3 2-2-16,3-1 8 0,0 1-2 0,0 0-12 15,1 0 4-15,-2 0 1 0,0-1 15 0,-1 1-35 16,1-1-1-16,-2-1 4 0,-5 1 9 0,4-5-12 16,-6 1-4-16,-2-2-13 0,2-4-12 15,0 2 15-15,-2-6-7 0,3 2 8 0,1-5-10 16,2-1 17-16,2-2-15 0,11-1 21 15,-9 0-11-15,2 0-22 0,-6-12 5 0,7 1 0 16,3 1-5-16,6 1 18 0,-3 9-6 0,0-11 29 16,14-13-13-16,-5 13 18 0,0 1-2 15,-1 6-2-15,1-1-4 0,-2 2 23 0,-1 3-18 16,3-1 22-16,-9 1 14 0,13 0 16 16,16 13-12-16,-12-3 15 0,0 1 17 0,-1 3-18 15,1 1 4-15,-4 3-10 0,0 0-4 0,1 2 3 16,-1 1-6-16,-2 2 19 0,-1 1 21 0,-2 1-36 15,-4 7 12-15,-2-2 7 0,-2-14-15 0,0 5 3 16,-18 33 8-16,6-21-19 0,-5 3 8 16,-2-1-10-16,-2 1-6 0,0-2 3 0,1 0-11 15,-1-1-14-15,1-1 10 0,4-3 6 0,0 0-9 16,3-2-7-16,1 0 4 0,2 0-19 16,3-1 4-16,1-3 4 0,3-1-12 0,1-3 21 15,2-11 9-15,0 5 9 0,12 11-15 0,-4-11 3 16,3-3 6-16,1-1-6 0,2-2-7 15,4-3 9-15,0 1 5 0,1-3-21 0,2-1 20 16,2 3 5-16,-1-4-16 0,-12 0-10 0,6 0 15 16,3 0-16-16,-4 0 11 0,18-11-13 15,-19 10 7-15,-5-1-18 0,-1 0-12 0,-1 0-48 16,-1-1-27-16,-2-1 8 0,5-5-126 16,-5-2-62-16,0-5 26 0,-2-2-315 0,-2 12 35 15,0-9 57-15,0-2 34 0,-12-30 30 0,12 14 4 16,0 16 52-16,0-8 24 0,14-34-41 15,-2 24 3-15</inkml:trace>
  <inkml:trace contextRef="#ctx0" brushRef="#br0" timeOffset="72746.6971">21257 6704 357 0,'-1'-4'381'0,"-1"1"-52"0,2-2-10 0,-2 1-55 16,2 1-9-16,1-1-24 0,0 0-39 0,1-1-2 15,1 1-15-15,1 2-25 0,0-3 5 0,2 4-69 16,0-2 2-16,1 3 10 0,0 0-17 15,3 0-2-15,3 0-13 0,19 11-2 0,-13-3-30 16,-4 2 7-16,0 5-12 0,-3 1 21 16,-1 2-20-16,-4 3 7 0,0-1 30 0,-3 2-16 15,-1 2-25-15,-3-12 10 0,0 4 10 0,0 5-5 16,-17 23 0-16,7-23-25 0,2 2 14 16,-5-4-9-16,-2 2-4 0,0-3-14 0,-2-1-13 15,0 1-6-15,-1-4 4 0,-2-2-10 0,-1-1-36 16,1-3-11-16,3-2-27 0,4-3-3 15,-6 0-20-15,12-3-29 0,-1 0 14 0,1 0-104 16,-4-12-87-16,9 4-94 0,2 0 19 0,3-10 36 16,5-5 36-16,3 0-4 0,4-1 3 15,2 3 5-15</inkml:trace>
  <inkml:trace contextRef="#ctx0" brushRef="#br0" timeOffset="73047.7048">21638 6646 328 0,'9'-5'344'0,"-2"-1"-45"0,-1 3-29 16,-3-1-5-16,2 1-26 0,-3 1-27 0,-1-1-3 15,-1 1-47-15,-1 1-22 0,-1 3 8 0,-3-1-24 16,0 2-13-16,-8 5-5 0,-3 1-35 16,2 1 11-16,-2 1-4 0,2 4-11 0,-2-3-1 15,0 4-6-15,4 0 21 0,2 0-18 16,0 1 8-16,0-3-6 0,2 3-7 0,5-1-6 0,-1 0 10 15,2 0-12-15,2-1-1 0,0-8-5 16,0 5 14-16,12 13-5 0,-2-12-29 0,1-2 0 16,3-1 21-16,1-3 4 0,6 3-7 15,-2-2-86-15,2-3-29 0,-1-3-66 0,1 0 13 16,-12-2-269-16,4 0-65 0,21-12 42 0,-12 6 20 16,-10 0 41-16,5-1 21 0,-1 1 23 15,-1 1 20-15,-4-1 12 0</inkml:trace>
  <inkml:trace contextRef="#ctx0" brushRef="#br0" timeOffset="73297.27">21918 6900 981 0,'2'1'312'0,"0"-1"-20"0,-1 0-49 15,1 2-33-15,-1 1-5 0,0-2 0 0,0 2-21 16,1 0-12-16,-1 1-20 0,1 1-15 0,2 9-1 15,-1-2-13-15,2 3 0 0,1 0-11 16,-6-9-23-16,0 2-17 0,0 1-14 0,0 0-7 16,0-1 39-16,0 0-34 0,0 0-5 0,0-1-49 15,0 1-44-15,0-1-37 0,0 0-37 16,0 0-60-16,0 0-30 0,0 0 19 0,0-2-254 16,0-5 14-16,0 10 39 0,0-10 57 15,0 5-5-15,0-5 6 0,0 7 35 0,25 8 2 16</inkml:trace>
  <inkml:trace contextRef="#ctx0" brushRef="#br0" timeOffset="73513.7078">22152 7304 662 0,'0'3'349'0,"0"0"-45"15,-2 3-26-15,0-2-1 0,0 0-20 0,-2 1-44 16,-6 5 8-16,-4 2-48 0,2 0-20 15,-1-1 32-15,0-2-21 0,1 0-16 0,-2 3-17 16,3-5-62-16,1-1-65 0,1 1-48 16,-2-2-42-16,-1-2-52 0,6 1 13 0,-1-2-271 15,7-2-36-15,0 0 60 0,0 0 23 0,0 0 34 16,-11-13-11-16,14-2 20 0,2 2 10 0</inkml:trace>
  <inkml:trace contextRef="#ctx0" brushRef="#br0" timeOffset="73826.4841">22539 6673 565 0,'0'-4'410'16,"0"0"-102"-16,1 0 14 0,0 2-88 0,1-1 5 15,-1 0-35-15,0 3-22 0,0 0 2 16,4 1-19-16,0 1-2 0,10 6-9 0,-3 1-40 16,5 4-17-16,-2 1 1 0,3 2-41 0,-5 2 14 15,3-2 9-15,-4 1-13 0,7 1-19 16,-8-1 8-16,4 0-1 0,-3 0-18 0,-4 1-1 0,4 1-1 16,-1-4-51-16,-1 0-18 0,-1-2-45 15,-1-1-41-15,-5-4-47 0,2 0 16 0,-2-3-245 16,0 0 29-16,1-3 29 0,-2-1-39 15,0-1 18-15,-2 0 36 0,0 0 20 0,0 0-66 16</inkml:trace>
  <inkml:trace contextRef="#ctx0" brushRef="#br0" timeOffset="74113.3062">22936 6764 695 0,'1'-4'377'15,"1"1"-14"-15,0-1-25 0,-1 1-46 0,0 1-36 16,-1-2-30-16,1 2 13 0,-1 1-41 0,1-2-11 15,-2 4-4-15,0-1-12 0,-1 4-27 16,-4 12 13-16,-3-2-31 0,3 4 5 0,-6 0-27 16,-1 1 0-16,1 2-8 0,1 1-15 0,-2 1-18 15,3 0 9-15,-2 1-4 0,-2-2-11 16,4 1-10-16,-1 0 3 0,2-1-17 0,0-3 5 16,1 3-8-16,-2-6-8 0,2 5-28 0,0-8-33 15,3 1 2-15,1-3-36 0,2-2-27 0,-2-2-16 16,1-3-52-16,0 1-26 0,1-3-53 15,0 2 21-15,3-5-280 0,1-1 59 0,2-1 31 16,0 0 29-16,10-11 25 0,2-3 27 0,3 1-5 16,-1-2 12-16,5 0-2 0</inkml:trace>
  <inkml:trace contextRef="#ctx0" brushRef="#br0" timeOffset="74379.2439">23121 6959 262 0,'3'0'464'0,"0"0"-118"0,0 0-67 0,-1 1 12 16,0 0-25-16,-1 1 10 0,1 1-33 0,-1-2 21 16,1 6-35-16,-2-3-24 0,0 2-10 0,-1 1 8 15,1 1-42-15,0 3 0 0,0 4-29 16,0 1-3-16,0 0-17 0,0 2-1 0,0-1-24 16,0 1 3-16,0-2-15 0,0-2-16 15,0-1-6-15,0-1-8 0,0 3 8 0,0-3-34 16,0 2-35-16,0-3 3 0,0 0-115 0,0-3-25 15,0-2-48-15,0-6-47 0,0 8 22 16,0-8-277-16,0 0 42 0,-5 10 50 0,8-10 17 16,1 0 24-16,3 1 8 0,-1-1 73 15,0 2 17-15,12 1 11 0</inkml:trace>
  <inkml:trace contextRef="#ctx0" brushRef="#br0" timeOffset="74596.5655">23445 7427 912 0,'1'4'330'0,"-2"-3"-39"0,0 3-33 0,0-1 19 15,0 0-19-15,0 2-28 0,-1-2-16 0,-1 1-22 16,0 1-27-16,0-1 15 0,-5 7-25 16,-4 1-17-16,1-4-14 0,0 1-14 0,2-4-107 15,1 2 10-15,1-3-61 0,-3-1-43 16,3-1-57-16,2-2 14 0,0 1-237 0,0-1 28 15,5 0 28-15,0 0-83 0,0 0 10 0,0 0 86 16,-14-15-40-16,14 8 23 0,7-8 60 16</inkml:trace>
  <inkml:trace contextRef="#ctx0" brushRef="#br0" timeOffset="74878.9263">24852 7291 507 0,'5'-3'351'0,"2"3"-27"0,2-2-32 0,-2 0-28 15,-2 0-50-15,11-2-20 0,-6 0-15 0,1 2-26 16,-1-3-24-16,7 3 6 0,-2 0-25 15,-1 2-29-15,5 0-30 0,-9 0 5 0,4 0-55 16,4 0-10-16,1 0-44 0,1 0-41 0,24-9 10 16,-21 4-159-16,1 3-104 0,3-3-22 15,-1 1 23-15,0-1 21 0,0 4 27 16,1 0 7-16</inkml:trace>
  <inkml:trace contextRef="#ctx0" brushRef="#br0" timeOffset="75029.0132">25601 7283 577 0,'18'5'241'0,"-5"-3"7"15,3 2-33-15,-7-1-24 0,2-1-6 0,-1 1-13 16,-2-1-4-16,-4-2-18 0,3 1-28 0,-1 0-17 16,0-1-11-16,-6 0-12 0,0 0-14 0,6 0-37 15,1 0-47-15,-1 0-73 0,6 0 11 16,20-14-133-16,-13 10-131 0,2 0-19 0,2 1 3 16,3 0 17-16,4 2 63 0</inkml:trace>
  <inkml:trace contextRef="#ctx0" brushRef="#br0" timeOffset="75203.5227">26232 7358 788 0,'4'0'307'0,"1"2"-12"0,-3-2 1 0,2 0-20 15,-1 0-18-15,1-2-33 0,-1 0-7 16,-1 2-21-16,0-2-22 0,1 1-20 0,-1-3-16 16,0 2-14-16,0 1-52 0,0-3-55 15,0 1-63-15,-1 0-56 0,1-1 10 0,0-3-275 16,-2 2-64-16,0 1 30 0,0 4 26 0,-9-25 29 15,0 6 29-15,-2 0 11 0,4-2 42 0</inkml:trace>
  <inkml:trace contextRef="#ctx0" brushRef="#br0" timeOffset="75913.8175">27335 6444 917 0,'2'-3'294'0,"-2"-2"0"16,1 4-47-16,1-3 18 0,0 1-53 0,0-3-23 15,0 3 37-15,0 1-25 0,3-1-53 0,-1 0-13 16,14-4-14-16,-4 3-13 0,1 2-8 16,-4 2-30-16,-2 0 23 0,7 0-9 0,23 12-8 15,-17-4-8-15,1 2-36 0,0 4 14 0,-2-2-6 16,0 2-4-16,2 3-3 0,-4 2-4 16,-1 2-2-16,-2 1-4 0,-3 0-5 0,-2 1 0 15,-2 1 14-15,-3 3 1 0,-2-2-3 0,-4-13-39 16,0 5 0-16,-19 24 2 0,2-20 0 0,-1-4 34 15,-5-1-2-15,0-2-7 0,-1 0-30 16,-2-3 2-16,0 0 2 0,1-1-18 16,-1-2-20-16,2 1 6 0,1 0-14 0,0-1-15 0,5-3-6 15,5-3-29-15,2-2-21 16,11 0-51-16,0 0 14 0,0 0-187 0,-8-9-80 16,13 3 32-16,6-6 26 0,5-4 23 0,2 1 25 15,1 0 28-15,0 0 11 0</inkml:trace>
  <inkml:trace contextRef="#ctx0" brushRef="#br0" timeOffset="76212.5781">27865 6561 754 0,'11'-10'246'0,"-4"2"17"16,0 1-10-16,1 3-19 0,-5-3-16 0,-1 3-36 16,1-3-20-16,-2 4-13 0,2 1-14 15,-2-3 6-15,-1 1-17 0,0 4-20 0,0 0-14 16,-6-3-25-16,0 3 6 0,2 2 2 0,-13 8-14 15,0 2-12-15,1-1 1 0,-2 1-7 0,0 3 8 16,1-2-18-16,0 4 8 0,1 0 5 16,3 0-33-16,-1 1 50 0,3 0-22 0,0-1 8 15,5-1-47-15,0 2 51 0,2 0-33 16,4-10-12-16,0 6 29 0,0 0-29 0,0-2 1 16,0 0 7-16,14 16-36 0,-5-17-28 15,-3-4-47-15,3-1-33 0,3 2 10 0,-12-8-204 16,9 0-117-16,1 0 14 0,2 0 23 0,13-12 55 15,-8 3 18-15,-1 1-2 0,0 2 1 0</inkml:trace>
  <inkml:trace contextRef="#ctx0" brushRef="#br0" timeOffset="76496.6556">28083 6744 800 0,'5'-2'298'0,"0"1"-31"16,-2-1-8-16,2 2-40 0,-1-1-15 15,-1 1 4-15,1 1-40 0,0 2-6 0,-1-1 10 16,-1 4-51-16,0 0 20 0,-2 1-35 16,4 10-10-16,-4-7 35 0,0 3-8 0,0 1-10 15,0 3-12-15,0 2-10 0,0-1 2 16,-17 18-9-16,14-17-32 0,0-3-16 0,3-10-2 16,0 5 39-16,0-3-8 0,0 2-63 0,0-2 1 15,0-1-1-15,0 0 1 0,10 5-17 16,-8-7-16-16,7 7-46 0,3-5-28 0,-1-2-42 15,0-5-31-15,7 2 17 0,-9-2-151 0,7 0-103 16,22-16 33-16,-15 8 25 0,-4 3 1 0,4-1 28 16,-3 3 7-16,-12 3-12 0,2 0 36 15</inkml:trace>
  <inkml:trace contextRef="#ctx0" brushRef="#br0" timeOffset="76663.418">28379 7004 383 0,'9'0'226'0,"-4"0"-22"0,6 11-4 16,-9-8 5-16,0 1 17 0,-2 2-16 0,-2 0 5 15,0 9 11-15,2-9-23 0,-11 19-9 16,5-13-13-16,-6 3-23 0,1-4-18 0,-2 2 50 15,-1-1-20-15,0 0-51 0,1 3-33 0,-1-5 12 16,-1 1-4-16,-1-3-49 0,2-1-17 16,1-2-47-16,2 0-34 0,-3-5-91 0,14 0 14 15,-7 0-322-15,-1 0 40 0,8 0-2 16,-14-13 36-16,12 7 37 0,1 0 37 0,3-13 29 16,7-6-18-16</inkml:trace>
  <inkml:trace contextRef="#ctx0" brushRef="#br0" timeOffset="76996.7753">28748 6509 401 0,'-1'-5'383'0,"2"2"-19"0,-2 1-35 16,1-1-54-16,0 0-4 0,0 2-46 0,4 1-45 16,-2 0-5-16,0 0-44 0,-1 2 17 15,0 1-44-15,4-1 22 0,-2 2-25 0,6 9-5 16,0 1 11-16,0 0-11 0,-2 2-24 16,-1-1 4-16,-1 2-6 0,4 1-9 15,2 0-23-15,-3 0 20 0,5-3-28 0,-2 4 3 16,1-4-26-16,0 3-1 0,-1-4-27 0,-3 0-30 15,3-2-30-15,-2-4-72 0,-3-1-22 0,2-3 16 16,1-2-249-16,-2-1-20 0,-7-1 44 0,0 0 25 16,14 0 43-16,6-16-27 0,-5 1 4 15,-2-1 48-15</inkml:trace>
  <inkml:trace contextRef="#ctx0" brushRef="#br0" timeOffset="77246.2886">29152 6525 468 0,'3'-2'366'0,"-3"-2"-73"0,1 4-27 0,-1-1-9 15,-1 2-29-15,0 1-28 0,-2 0-23 16,0 2 16-16,0 0-1 0,-6 11-25 0,0 0-18 16,-3 5-16-16,1-1-14 0,0 4 24 15,-2-4-17-15,4 6-12 0,-3-2 0 0,-1 0-14 16,1-1-10-16,-1 2-10 0,2 1-11 0,0 0-5 16,-1-2 10-16,4 2-5 0,-2 0-9 15,0-4-5-15,-1 1-64 0,4 0-40 0,2-2 5 16,-2-6-50-16,1-3-14 0,2 0-15 15,1-5-34-15,1-4-49 0,2 0 19 0,0-2-269 16,8 1 32-16,-3-2-25 0,-1-2 28 0,12-8 65 16,3-3 31-16,-1-2 31 0,2 0-27 0</inkml:trace>
  <inkml:trace contextRef="#ctx0" brushRef="#br0" timeOffset="77511.8377">29401 6757 362 0,'6'2'295'0,"-3"-1"-36"0,1 0-9 16,-2 4 1-16,1 1-35 0,-3 0-24 16,4 9 14-16,-4-7-25 0,0 6-14 0,0 2-33 15,-11 21-1-15,6-16-13 0,-1 0-6 0,-2 0 19 16,4-2-30-16,-1 0-34 0,0 0 28 16,-1 0-3-16,3-1-8 0,0-1-7 0,3-3-28 15,-1-3 8-15,1-11-20 0,0 11 24 16,0-4-6-16,12 17 16 0,1-16-8 0,-1 3-5 15,-3-5-5-15,1-2-13 0,1-2-5 16,-2-1-44-16,-9-1-27 0,9 0-57 0,14-12-61 16,-11 0-67-16,-2-1 19 0,-1-6-253 0,-1-3 31 15,-4-3 16-15,2-3 51 0,-2-3 19 0,4 2-1 16,0 1 30-16,2-3 10 0</inkml:trace>
  <inkml:trace contextRef="#ctx0" brushRef="#br0" timeOffset="78777.1502">30011 6119 754 0,'0'0'272'0,"0"-12"-12"0,0 12-42 16,0 0-17-16,0 0-32 0,0 0-13 15,0 0-29-15,0 0-13 0,0-13 6 0,0 13-39 16,0 0 2-16,0 0-26 0,4-6 2 0,0 10 10 15,6 10-14-15,-3 5-13 0,-1 0 0 16,1 2-15-16,-2 0 27 0,-3 3-18 0,0 4-15 16,0-1 10-16,0 0-5 0,-2-1 10 0,2 3-11 15,0-5-9-15,-2 5-3 0,1-4 1 0,3 1 12 16,-1-3-8-16,-2 0-7 0,3-6 13 16,4 0-28-16,-1 0 2 0,0-1 11 0,1-2 1 15,3-3 0-15,0-2 8 0,1-1 14 16,-3-3-12-16,0 0 4 0,1-5-12 0,-3 1 14 15,-7-1 12-15,7 0 5 0,0 0 9 0,6-11 8 16,-9 8-16-16,9-4-2 0,-6 0 15 16,-4 3-2-16,-2 0-34 0,-1 1 34 0,-1 0-35 15,-1 1 12-15,0 1-2 0,-2 1-2 0,0 1-22 16,0 1-1-16,0 2-16 0,-5 6 31 16,-2 4-26-16,3 2 25 0,1 1-20 0,0 4-15 15,0 1 12-15,5 3 33 0,0 5-36 16,0-3 26-16,1 5 12 0,1 0-49 0,0 2 16 15,0-20 9-15,0 11 2 0,0 2-2 16,0 4 0-16,0 1-3 0,0-1 7 0,0 2 9 16,0-1 1-16,0-2-5 0,-1 31-1 0,-5-33-20 15,-1-2 0-15,-2 0 2 0,-3-1 22 16,-1-3-12-16,-3-2 13 0,0-1-8 0,-3-4 10 16,-1 1-19-16,-2-3-13 0,-2-3 1 15,-1-3 1-15,-2 0 2 0,2-3-5 0,1 0 28 16,1-2-2-16,0-2-2 0,13 0-17 0,-6 0 18 15,1 0-1-15,-1 0 43 0,3 0-8 16,-7-12 17-16,13 11 27 0,1-1-7 0,2 1 20 16,-1 0 13-16,1 1-4 0,2-2-4 15,-1-1 5-15,3 3-7 0,0 0-28 0,0 0-1 16,0 0 9-16,0 0-20 0,-7 0-15 16,7 0-9-16,0 0 19 0,0 0-9 0,0 0-10 15,-7 0-17-15,7 0-8 0,0 0-15 0,0 0 7 16,0 0-24-16,0 0-3 0,-7 0-23 15,7 0-33-15,0 0-7 0,0 0-24 0,0 0 10 16,0 0-72-16,-9-6-44 0,6 5-36 0,5 1 22 16,-1-2-266-16,0 0-7 0,1-2-4 15,0 1 87-15,0-2 31 0,7-9 27 0,-2 1 25 16,-5 4 22-16,0-7-9 0,2 4 21 0,5-4-10 16</inkml:trace>
  <inkml:trace contextRef="#ctx0" brushRef="#br0" timeOffset="90140.2067">16005 7857 210 0,'0'0'326'0,"0"0"-67"0,0-13-1 0,-15 13-47 15,15 0-25-15,0 0 22 0,-16-25-31 0,15 24-1 16,0-3-28-16,0 1-4 0,1 3-6 0,0-2-10 16,0 0-41-16,-1 1 23 0,1-1-17 0,0 1-21 15,0 1 1-15,0 0 0 0,0 0-19 16,0 0-13-16,-3 0-2 0,5 3 1 0,-2-2-4 16,1 3-4-16,-1 2-8 0,1-1 7 15,-1 2-16-15,-1 13 36 0,1-11-38 0,0 5 27 16,0 2-14-16,0 2 6 0,0 0-18 15,0 2 3-15,0-1-11 0,11 19 0 0,-8-18 12 16,-1-10-5-16,2 5 1 0,3 2 12 0,-2-6-1 16,-2-3 7-16,4-2-33 0,-2-1 4 15,-3-1 21-15,2 0 20 0,0-1-1 0,3-1 0 0,-1-2 11 16,0 0-9-16,-6 0-5 0,13 0 38 16,17-20-7-16,-13 10-9 0,2-1 8 15,-2-4-21-15,-2 3 22 0,-2 3-20 0,0-1 23 16,-4 2-7-16,-3 3 5 0,-1 0-10 0,0 4-8 15,-2 0-12-15,-1-3 9 0,1 3-9 0,0 0 1 16,-1-1-25-16,-1 1 2 0,0 1 10 16,-1 0-26-16,0 3 15 0,-2-1 17 0,1 2-24 15,-1 1 9-15,0 1-19 0,-3 8 13 0,1-2-15 16,3-1 18-16,-1-2-22 0,0-1 6 16,2 0 4-16,0-1 8 0,0-7-9 0,0 0 21 15,0 7-19-15,0 0 9 0,20 7-13 0,-9-5 14 16,-1-5-14-16,3-2 13 0,-2-2-10 15,1 0-5-15,-2 0-7 0,22-11 26 0,-11 1-5 16,-2-1 4-16,1-3 12 0,-2-1-7 0,-1 1 6 16,-2-1 3-16,-3 1-6 0,-1-1 6 15,-1 0 11-15,-2 2-6 0,-3 4 9 0,-3-1-18 16,1 1 15-16,-1 3-6 0,-1-3-8 16,0 5-6-16,-1-3 7 0,0 0-10 0,1 2-8 15,-1 0-22-15,0 0-15 0,0 5-8 0,0 0-22 16,0-9-28-16,0 1-23 0,0 8 9 15,0-5-90-15,0 5-24 0,0-8-37 0,0 8 1 16,-12-12-43-16,10 11 28 0,-1 1-233 0,0 0 11 16,0 2 42-16,-2 1 32 0,3 1 27 15,0 0 26-15,0-1 24 0,0 4 15 0,1-1 11 16</inkml:trace>
  <inkml:trace contextRef="#ctx0" brushRef="#br0" timeOffset="90438.121">16556 8068 427 0,'2'1'358'0,"-1"2"-37"0,1-3-43 0,-1 0-38 16,0 2-12-16,1-2-33 0,-1 1-5 16,0 0-45-16,-1-1 5 0,1 3 1 0,-1-1-35 15,0 2-8-15,0-1-9 0,1 3 25 0,1-3-29 16,-3 4-11-16,1 0-15 0,0-7 41 0,0 14-45 15,0 3 10-15,0-2-2 0,0 2-23 16,-9 19 9-16,6-18-7 0,0-2-5 0,-1 1-35 16,1-2 28-16,1-3-3 0,-2 3-25 15,2-4 7-15,-1-1-4 0,2-2-21 0,-2 0-28 0,1-3-9 16,-1 1-38-16,1-1-51 0,-9 6-53 16,2-6 17-16,-3 2 16 0,-2 1 15 0,4-6-321 15,10-2 56-15,-11 0 38 0,2 0 2 16,0 0 35-16,-3 0-11 0,0 0 54 0</inkml:trace>
  <inkml:trace contextRef="#ctx0" brushRef="#br0" timeOffset="90987.803">15988 8432 929 0,'-2'-4'336'0,"2"1"5"0,0 0-45 0,-1 3-36 16,1-4-31-16,0 4-11 0,-2-4-24 0,1 3-19 15,1 1-4-15,1 1-19 0,0 2-52 16,-1-1 0-16,1 4-5 0,0-2-11 0,0 4-9 16,2 8-9-16,-3-8-7 0,0 6-5 15,0 2-5-15,0 1 8 0,0 1-6 0,0 2-4 16,0-3-6-16,-11 21-13 0,6-21-2 15,1-3-9-15,-3-3-12 0,3-3 1 0,-3 6-1 16,2-5-1-16,0-3-1 0,0 0 16 0,1-1-2 16,0-1 14-16,1 0-2 0,0-3-2 15,1 0-43-15,0-1 1 0,0 2 2 16,-1-1 1-16,3-1 52 0,0 0-30 0,0 0 26 16,0 0-25-16,-1-11 18 0,4 6-15 0,1 0 4 15,12-6 2-15,-3 1 11 0,-4 3-13 0,6-4 7 16,-2 9-27-16,4-3 5 0,-4-1 19 0,-1 4-4 15,-12 2 1-15,9 0-27 0,-1 0 21 16,-1 0-1-16,4 12 0 0,-7-9-28 0,-2 3 29 16,0-1-21-16,-2 1-4 0,-2-1 3 15,2 3 1-15,-13 11 0 0,1-4 24 0,-3-3-23 16,1 0 0-16,-3-1 2 0,3 0 0 16,-3-2-42-16,2-2 7 0,-1 1-19 0,2-1 22 15,0-3-27-15,2 1 31 0,4-2-25 0,1-3-14 16,1 2-20-16,6-2-25 0,0 0 9 15,0 0-42-15,0 0-36 0,-7-12 17 0,16-1-115 16,0-1-140-16,1-1-4 0,2 1 30 0,-1 1 29 16,3 0 34-16,2 1 25 0,0 0 30 15</inkml:trace>
  <inkml:trace contextRef="#ctx0" brushRef="#br0" timeOffset="91338.8432">16300 8621 754 0,'3'0'318'0,"2"3"-37"0,-2-3-24 16,0 1 3-16,0 2-44 0,1-2-7 15,-3 1-23-15,0-1 35 0,-1 4-6 0,1-3-18 16,-1 2-12-16,0 2-26 0,-1 0 1 0,0 1-30 16,1 0 0-16,0 2-27 0,-9 17-5 15,5-11-31-15,-2 1 6 0,2-1-1 0,-1 3 0 16,1-2-18-16,-1-1-11 0,1 4 0 15,0-5 9-15,-1 0-15 0,1-3-3 0,-1 3 10 16,1 0-9-16,0-2-11 0,2-4-10 0,0 0 20 16,-1-3-10-16,0 2-8 0,1-3 7 0,0-1-25 15,1 1 19-15,0-2-4 0,0 3-26 16,-1-3-1-16,1 0-4 0,-1 1-2 16,-1-2 1-16,0 1-55 0,-1-2-31 0,4 0-45 15,-12 0-53-15,3 0 18 0,-14-18-252 0,7 7-60 16,4-1 42-16,1-1 42 0,0-6 18 0,1-1 52 15,5-2 27-15,3-2 34 0,2 11-1 0</inkml:trace>
  <inkml:trace contextRef="#ctx0" brushRef="#br0" timeOffset="92654.4166">18435 9399 774 0,'0'0'273'0,"-15"0"-38"0,15 0-35 15,0 0-18-15,0 0-15 0,0 0-19 0,0 0 2 16,0 0-6-16,0 0-34 0,0 0 13 16,14-25-30-16,3 20-9 0,6 3 8 0,4-3-19 15,4 4-8-15,-1-3 14 0,0 1-26 0,2 0-3 16,2 2 4-16,-2-2-14 0,0 2 7 0,1-2-28 16,3 3 27-16,-4-3-1 0,-2 3-23 15,-6-1-4-15,3 0 18 0,-16 1-17 0,3 0-4 16,0 0 3-16,-4 0-27 0,0 0-3 15,-2 0-17-15,-2 0 11 0,-6 0-34 0,7 0 3 16,-7 0-27-16,0 0-40 0,12-1-3 16,-14 2 9-16,-2 0-116 0,-1 0-68 0,-1-1-54 15,-2 1-10-15,-8 2 24 0,-1-1 21 0,-2 2 1 16,6-3 2-16</inkml:trace>
  <inkml:trace contextRef="#ctx0" brushRef="#br0" timeOffset="92921.7215">18832 9371 280 0,'-2'0'309'0,"-2"1"-38"16,1 1-46-16,-1-2 2 0,2 1-19 15,0 0-14-15,-1-1 8 0,1 2 11 0,1-2-30 16,0 1-26-16,-1-1-1 0,1 2-9 16,-1-1-18-16,2 1-35 0,-3 1 30 0,3 0-7 15,-2 1-32-15,1 1-9 0,-2 11-7 16,1-5-9-16,-2 6-4 0,-1 2-8 0,0-3 71 16,1 3-13-16,-2 0-11 0,-1 2-5 15,-2 1-19-15,2 0-10 0,-2-2 7 0,-1 5-17 0,1-1-11 16,-1-2-3-16,0 0-3 0,-1-1 6 15,0 0 4-15,1-2-14 0,0-4-12 0,0 2-2 16,1-1 6-16,1-2-1 0,4-5-14 0,-1 1-2 16,2-3-23-16,0-1-52 0,0-1 11 15,2-2-19-15,0 1-33 0,1-3-37 0,0-1-27 0,2-4-37 16,0 0 17-16,7-7-229 0,1-8 0 16,-2-4 33-16,5 3 9 0,0-6 26 0,2-1 39 15,-1-4-13-15,3-2 25 0,1 1 15 16</inkml:trace>
  <inkml:trace contextRef="#ctx0" brushRef="#br0" timeOffset="93291.7099">19180 9038 546 0,'0'-1'320'0,"2"-2"-72"16,-1 1-34-16,0-1-16 0,-1 2-15 0,1-1 10 16,0 4-30-16,0-2-29 0,1 2 31 15,0 1-45-15,0 2 12 0,5 7-19 0,1 0-11 16,0 0-2-16,1 4 1 0,-2-2 7 0,3 1-32 16,-2 3 43-16,0-2-34 0,3 0-27 0,-2 0-14 15,0 0 49-15,-1 1-39 0,0-1 15 16,-2-1-13-16,1-1 0 0,-3-1-46 0,2-1 42 15,-3-1-36-15,-1-3 4 0,1 0 0 16,-2-2 18-16,0-1-12 0,1 1 8 0,-2-1-31 16,0 1-10-16,0-3-21 0,1 1 10 0,-1 0-5 15,0-1-6-15,1 0-36 0,-1-3-36 16,0 0-57-16,0 0 14 0,-4 3-242 0,3-5-56 16,2 0 17-16,-1-1 39 0,-1-2 10 15,1 4 25-15,1-2 17 0,-1 1 38 0</inkml:trace>
  <inkml:trace contextRef="#ctx0" brushRef="#br0" timeOffset="94552.6302">15458 10106 556 0,'0'0'270'16,"0"0"-17"-16,0-14-16 0,0 14 0 0,4-21-8 15,-2 18-37-15,-1-1-9 0,-1 2-23 0,0-1-34 16,0 1-5-16,2 1-29 0,-2 0-7 16,1 1-10-16,-1 1 7 0,0 2-21 0,1 2 2 15,-1 2 4-15,-2 10 6 0,2-6-26 16,0 5-6-16,0 4-4 0,-11 27-10 0,10-22 4 16,0 0 24-16,-3 0-16 0,3 0-29 0,1-14 13 15,0 3-16-15,0 4 39 0,11 15-17 0,-6-17-19 16,3-6-2-16,-4 0 7 0,7-1 10 15,1-3-9-15,1-2 0 0,-3-4 20 0,-1 0-1 16,6 0 21-16,17-12-22 0,-10 4-1 0,-6-3 4 16,2-2 20-16,1-2-17 0,-3 1-16 15,-4-1-2-15,-4 1 41 0,1 2 16 0,-2-2-15 16,-1 5 3-16,-2 2 15 0,0 1-8 16,0 0-15-16,-3 3-15 0,0 0 21 15,1 1-20-15,-2 0-14 0,1 2-22 16,-1 0 25-16,-2 2-1 0,1 0-17 0,-1 3-8 15,-1-1 16-15,1 1-6 0,0 1 9 0,0-2-22 0,0 3-4 16,2-1 8-16,0 0-14 0,0-6-2 16,0 0 14-16,0 9-1 0,16 12-17 15,-5-14 4-15,1 1 20 0,1-6-17 0,-13-2 15 16,12 0 10-16,4 0-19 0,16-15 17 0,-14 6 9 16,-3-1-8-16,-2-1-2 0,0-4 14 0,-2-3-8 15,-2-1-12-15,2 1 11 0,-2 1 0 16,-1 1-4-16,0 2-11 0,-3-1-11 0,-1 6 16 15,-2-1-6-15,0 2-3 0,-1 1 10 0,-1 1-13 16,0 6 0-16,0 0-16 0,0-8-8 16,0 8-23-16,0-8-10 0,-11-1 5 0,9 6-47 15,-4 0-37-15,2 3-29 0,-1-1-22 16,0 0-28-16,1 2-20 0,-3 0 22 0,1 0-246 16,6-1-2-16,0 0 61 0,-7 0 27 0,-4 10 25 15,8-7-5-15,1 0 41 0,0 1 11 16,1 1 36-16</inkml:trace>
  <inkml:trace contextRef="#ctx0" brushRef="#br0" timeOffset="94936.9297">15992 10325 623 0,'2'0'355'0,"1"1"-34"0,0-1-40 15,-1 0-20-15,0 0-49 0,2 2-12 16,-2-2-41-16,-1 1-2 0,-1 1-22 0,1-1-24 16,0 4 0-16,2-1 15 0,-2 0-19 0,-1 2-9 15,-1 0-21-15,1 3 23 0,0 0-21 16,0 4-10-16,0 4-6 0,0 0-4 15,0 0-19-15,-11 18 26 0,7-20-4 0,3-3-9 16,-4 3-17-16,-3-3-6 0,5-1 11 0,0-3-3 16,1 1-5-16,0-3-35 0,-5 6 5 15,4-6-16-15,1 0-2 0,0-4-20 0,1 2-35 16,0-3-11-16,0 0-29 0,1-1-43 0,0 0-25 16,1-7 17-16,0 2-288 0,2-1 20 0,3-13 30 15,1-1 26-15,1-5 37 0,3 0 19 0,-2 0-7 16,0-5 36-16</inkml:trace>
  <inkml:trace contextRef="#ctx0" brushRef="#br0" timeOffset="95219.0995">16202 9956 379 0,'1'-5'388'0,"-1"4"-94"0,1-2-49 15,1 0-21-15,-1 2-11 0,0 1-31 16,1 1-7-16,0 1-7 0,0 1-28 0,2-1-15 0,0 3-15 16,5 6-6-16,-1 1 18 0,-2 1-28 15,3 1-23-15,0-3 9 0,0 1-22 16,0-1 13-16,0 0-6 0,-2-3-8 0,-1-1-5 16,4 2-14-16,-2-1-12 0,-3-1-26 0,-1-3-46 15,-1 1-8-15,1-1-56 0,0 0-60 16,-2 2 15-16,-2-1-268 0,0 3 19 0,-13 15 23 15,2-6 28-15,-3 2 24 0,-2 0 15 16,-4 2 8-16</inkml:trace>
  <inkml:trace contextRef="#ctx0" brushRef="#br0" timeOffset="95753.4595">15639 10953 573 0,'-1'0'394'0,"0"0"-70"0,1 0-50 0,-1 0-12 0,0 4-53 15,2-4-11-15,0 4-18 0,-1-1 16 16,0 2-53-16,0 1-30 0,2 12 4 0,-2-10 0 15,0 7-20-15,0 3-24 0,0 2 10 0,0 2-28 16,-14 23 18-16,10-22-3 0,-2 0-25 16,1-1-11-16,0-1 15 0,1-1-11 0,-2-3 7 15,4-3-23-15,-1-3 1 0,0-4-10 16,2 0 11-16,-2-1 2 0,2-2-13 0,-1 0 13 16,1-1-18-16,0-1 21 0,0-1-12 15,1-1 3-15,0 0-3 0,0 0 5 0,0 0-10 16,-3-13-27-16,9-1 23 0,0-3 1 15,8 2 11-15,-7-3-26 0,5 4 3 0,1 0 18 16,-1 0-12-16,5 2 15 0,-6 4-26 0,2-1 3 16,3 2-2-16,-5 3 0 0,-4 2 19 0,-7 2-32 15,8 0 19-15,-1 0 31 0,-7 0-31 0,7 0-25 16,4 14 32-16,-8-9 30 0,-4 2-50 16,1 0 17-16,0 2-28 0,-16 15 13 0,3-7-2 15,-5 2 18-15,3-1-10 0,-3-2-14 0,-1-1 12 16,1-1-17-16,1-2-23 0,0 0 1 0,-1-1-14 15,2-3 12-15,-1-4-11 0,7 1-15 16,-1-5-28-16,11 0-25 0,0 0 11 0,-8 0-99 16,-3-11-63-16,6-1-148 0,7-2 53 15,-2 5 4-15,11-23 54 0,-2 10 22 0,5-3-45 16,1-2 3-16</inkml:trace>
  <inkml:trace contextRef="#ctx0" brushRef="#br0" timeOffset="96052.917">15997 10828 529 0,'5'2'327'0,"-2"0"-48"0,0-1-23 16,0 3-23-16,0-1-20 0,1 1 24 0,5 8-30 16,-1-4-23-16,-2 0-7 0,3 2-22 15,-2 2-31-15,3-2-10 0,-4 0 11 0,-1-3-35 16,3 3-17-16,0-2 29 0,-3-1-45 0,2-2 26 15,-3 1-6-15,0-1 8 0,-1-1-9 16,0-1-8-16,1 2-19 0,-2-3-7 0,0 0-2 16,0 1-4-16,-2-3-5 0,0 0-30 0,0 0 28 15,0 0-55-15,0 0-26 0,0 8 10 0,0-8-37 16,0 0-34-16,0 0-67 0,-1 10 16 16,-3-10-314-16,0 0 53 0,0-2 15 0,1 0 35 15,0-3 54-15,3 0 7 0,-1-2 13 16,0 0 11-16</inkml:trace>
  <inkml:trace contextRef="#ctx0" brushRef="#br0" timeOffset="97652.8783">18350 12661 618 0,'0'0'248'0,"0"0"-16"0,0 0-40 0,0 0 10 16,0 0-21-16,0 0-36 0,0 0-2 16,0 0-33-16,0-13 8 0,0 13-30 0,0 0 12 15,0 0-14-15,0 0 3 0,0 0-21 0,15-20-17 16,5 17-1-16,3 0 2 0,2-3-18 16,2 2-2-16,4-2 1 0,-2 0-14 0,1 0 4 15,4 2 21-15,-4-2-26 0,5 2 11 16,-4-1-7-16,0 1-13 0,3-1 5 0,-7 1-7 15,1 1 10-15,-2 1 2 0,-3 1-22 0,-16 1-5 16,3 0-5-16,-1 0-7 0,-2 0-27 16,-7 0-5-16,0 0-19 0,10 10-4 0,-13-8-9 15,-1 1-38-15,0-2 19 0,0 3 9 0,-1-1-49 16,0 0-57-16,-2-2-77 0,1 0-43 16,-1 0 23-16,-10 3 17 0,-1-3-29 0</inkml:trace>
  <inkml:trace contextRef="#ctx0" brushRef="#br0" timeOffset="98085.0389">18580 12591 602 0,'0'-1'214'15,"-2"1"-27"-15,2 1 8 0,1 1-35 0,-2-1-17 16,1 2 24-16,-1 0-23 0,2 2-28 16,-4-1-4-16,1 3 3 0,1-1-12 0,1 5 14 15,-6 15-24-15,0-4 4 0,3-1-6 0,-2 0-12 16,1 2-3-16,-2-1 22 0,0 1-24 0,0-2-13 16,0 1-12-16,0 1 0 0,4-3 9 15,-2 0-34-15,1-1 9 0,0-2-4 0,-1 0-8 16,0-2 24-16,1 1-6 0,0-4-18 0,1-2 10 15,0-1-1-15,0 0-14 0,0-2 21 0,0-2-17 16,1 1 48-16,1-2-46 0,0-4 32 16,0 0-10-16,0 6-19 0,0-6-9 15,0 6-11-15,0-6-1 0,0 7 15 0,0-7-24 16,0 0-4-16,0 7 43 0,0-7-45 16,0 0-10-16,0 0-22 0,0 0-17 0,0 0-10 15,-9 11-37-15,8-14-27 0,3-1 14 0,0-1-220 16,4-9-84-16,0-3 34 0,2-4 28 15,-4 2 22-15,4 1 26 0,3-2-1 0,-3 2 8 16</inkml:trace>
  <inkml:trace contextRef="#ctx0" brushRef="#br0" timeOffset="99833.864">14797 12825 323 0,'14'0'319'0,"-14"0"-79"15,0 0-14-15,0-13-7 0,0 13-50 16,0 0 3-16,0 0-18 0,0 0 1 0,0 0-17 16,0 0 4-16,27 9-31 0,-23 9-7 0,-1 3-17 15,1-2 2-15,-2 2-4 0,-2-3-24 16,2 3-22-16,0-4 18 0,2-1-14 0,0 2 13 15,0-5 7-15,-1-5-37 0,1 0-4 0,-2-2 15 16,0 0-17-16,1-2 6 0,0 0-20 0,0-3 19 16,3 0-10-16,0 1 22 0,-6-2-29 15,10 0 10-15,18-15-4 0,-8 7-4 0,-6-4 20 16,1 0-8-16,-1-2 33 0,-2 3-44 16,0-1 24-16,-1 2 19 0,-4 4 15 0,0 2-33 15,-2-1 28-15,1 2-20 0,-4 0 4 16,1 2 3-16,-1-1-19 0,-2 3-12 0,0 0 20 15,-2 3-6-15,1 2-8 0,-5 9 3 0,-1-1-3 16,-2 5-1-16,2-1-21 0,1 1 2 0,3-2 23 16,0 2-12-16,1-5-16 0,-1 3 23 15,3-10-18-15,0 0 6 0,0 2-18 0,0-1 21 16,22 9-5-16,-8-13-3 0,-4 1 3 0,2-5-16 16,-12 0-5-16,31-12 19 0,-12 6-9 15,3-3 8-15,-3-2 11 0,2 0-18 0,-2-2-9 16,-2 3 21-16,1-2 11 0,-6 0-1 15,1 1 9-15,-4 0 16 0,-2 4-12 0,-1 0 3 16,-2-1 20-16,0 1-34 0,-3 2 8 0,0 0-2 16,-1-1-4-16,0-2 4 0,0 8-35 15,0 0 19-15,0-9-9 0,0 2-19 0,0 7 0 16,0-7-32-16,-12-5-8 0,8 7-40 0,-1-8 1 16,-1 5-22-16,1 2-16 0,1 0-18 15,0-1-13-15,1 1-19 0,2 0 17 0,1 0-99 16,0 0-112-16,0 6-59 0,0-7 28 15,0-3 27-15,12-10 23 0,-7 12 21 16,-1 0 7-16</inkml:trace>
  <inkml:trace contextRef="#ctx0" brushRef="#br0" timeOffset="100100.2319">15387 12704 473 0,'0'-2'303'0,"2"-1"-15"0,-1 1-61 16,0-1-21-16,1 2-14 0,-2 2 5 0,0-1-10 16,3 2-21-16,-2-1-14 0,1 2-3 0,-1 1 3 15,0 0-43-15,0 2-26 0,0-2 3 16,0 3 11-16,0-3-28 0,0 3 19 0,1-2-11 16,0 1-6-16,6 11-33 0,-6-9-13 15,3 1-6-15,-4-1-42 0,2-3-7 0,-3 1-52 16,2-1-30-16,0-1 8 0,0 2-146 15,-1-2-137-15,-1 1-25 0,1 2 34 0,-1-7 34 0,0 10 18 16,-12 20 12-16,2-10 5 0</inkml:trace>
  <inkml:trace contextRef="#ctx0" brushRef="#br0" timeOffset="100430.9229">15037 13600 496 0,'-1'-1'212'16,"0"-1"-35"-16,1 2-30 0,0-1-9 0,0-1-30 16,0 2-47-16,-2 0 11 0,0 0-70 0,2 3 0 15,0-3-105-15,-2 0-48 0,1 0-81 0,0 0 11 16,0-1-122-16</inkml:trace>
  <inkml:trace contextRef="#ctx0" brushRef="#br0" timeOffset="101899.4455">18994 12283 293 0,'0'0'275'0,"0"0"-38"0,0-14-42 15,-14 14 0-15,14 0-6 0,0 0-1 0,0 0-27 16,-14-28-23-16,14 27 4 0,-1 0-16 16,0-1-13-16,2 2-31 0,-2 0 11 0,1 3 7 15,2-2 2-15,0 2-7 0,1 2-13 16,0 1 4-16,5 7 15 0,0 0-20 0,0 4-11 0,-1-3 33 16,1 2-23-16,0 0-15 0,-4 1 7 15,2 0 13-15,1-4-24 0,-3 5-13 0,3-1 26 16,-2-2-18-16,-1 0-43 0,1 0 10 15,-3-3 7-15,5 1-20 0,-5-3 6 0,0-1-39 16,0-2 14-16,1-2-14 0,-3 0-21 16,1-1-47-16,-1-1-27 0,0-1-32 0,1 1-21 15,0-3 15-15,0 2-251 0,-1-2 30 0,0 0-35 16,0 0 25-16,18-19 25 0,-8 6 16 16,-1-4 46-16</inkml:trace>
  <inkml:trace contextRef="#ctx0" brushRef="#br0" timeOffset="102167.1274">19215 12222 571 0,'1'-2'265'0,"0"1"-22"0,1 1 9 0,-1 2-14 15,1 0-18-15,0 3-26 0,8 8-24 16,-4 2 3-16,0 1-19 0,1 2-9 0,0 1 7 15,2 2-18-15,-1-1-6 0,0 0-29 0,-2 1-13 16,3-1 0-16,-3 2 3 0,0-3-16 16,0-1-2-16,0 1-24 0,2-1 8 15,-2-2-41-15,-4-3-28 0,4 2-37 0,-5-4-30 0,1-1-63 16,-2-1 12-16,0-9-240 0,0 8-67 16,-14 9 49-16,1-9 7 0,-3-4 65 0,-5 2-7 15,-4-2 11-15,-7-3-25 0</inkml:trace>
  <inkml:trace contextRef="#ctx0" brushRef="#br0" timeOffset="103065.7964">15633 12641 454 0,'0'0'262'0,"0"0"-31"15,0 0-31-15,0 0-10 0,0 0-21 0,0 0-33 16,0 0-8-16,0 0-16 0,0 0-1 16,13 0 16-16,-13 0-34 0,0 0 20 0,23-14 0 15,-20 20-34-15,1-3 2 0,5 11-10 0,-2-3 10 16,5 0-22-16,-1 2 12 0,1 2-2 0,-3-1 13 15,5 0 1-15,-3-1-46 0,-1-2 0 16,-1 2-4-16,0-3 1 0,-1 2 3 0,0-6 10 16,-3 1-8-16,3 5-18 0,0-6-11 15,-3-2 6-15,-1-1 29 0,-2 2-31 0,1-2 20 16,-2-2-13-16,1 1-41 0,-1 1-12 16,2-3-5-16,-3 1-25 0,0 0-46 0,0-1-38 15,0 0 13-15,0 0-285 0,0 0 1 0,-5 2 41 16,1-2 18-16,0 1 25 0,0 0 29 15,-2 1-17-15</inkml:trace>
  <inkml:trace contextRef="#ctx0" brushRef="#br0" timeOffset="103915.1332">15051 13802 428 0,'-1'-5'326'0,"1"1"-30"0,-1 0-30 16,0 1-43-16,0-1-19 0,-1 0-22 15,2 3-2-15,0-3-24 0,-3 2-21 0,3 1-33 16,3 0 18-16,-3 1-38 0,2 1 13 0,-1 0-23 16,0 1 2-16,1 2-13 0,0-1-4 15,-1 3 2-15,8 9-1 0,-8-2-24 0,2-2 16 16,2 5-16-16,-5-5 11 0,0 2-13 0,0 2 2 16,0 2 9-16,0 2-8 0,-10 18-3 15,8-18-2-15,2-1-5 0,-4-2-21 0,0 0 3 16,4-3 18-16,-3-2-22 0,1-4 29 0,0 1-30 15,-1-3 12-15,2 0-17 0,1-5 15 16,0 0-2-16,0 0 6 0,0 6-16 16,0-6 33-16,0 0-20 0,0 0-17 0,-3 10 10 15,3-11-10-15,-1-2 15 0,2-2 38 16,0-1-38-16,5-11-2 0,0-1 3 0,3-1 7 16,-2-2-19-16,7 2-6 0,-4 1 36 0,1-1-4 15,2 2-20-15,-2 4 11 0,-1-1-3 0,0 4-2 16,1 0 19-16,3 3 6 0,-6 2-37 0,-5 2 17 15,6 2-7-15,-9 1-21 0,0 0 48 16,9 0-25-16,11 14 16 0,-9-3-32 0,-4 0 27 16,-1 3-17-16,-1 1 19 0,-3 0-5 15,-2 1-19-15,0-8-6 0,0 5-16 0,0 4 8 16,-20 16-8-16,10-14 18 0,-4 0 14 16,2-1-5-16,-3-2-19 0,1 0 22 0,0-4-29 15,-2 3 30-15,1-5-24 0,1 1-11 0,1-3 17 16,0-1 42-16,-3 0-42 0,7-6 8 0,2 1-24 15,-1 0 28-15,2-2-28 0,0 2 8 16,4-1 13-16,2-1-12 0,0 0-15 0,0 0-8 16,0 0-33-16,-7 0-8 0,7 0 6 15,-10-13-16-15,11 10-39 0,-1-3-16 0,0 3 12 16,1-1-65-16,5-9-129 0,-6 13-78 0,5-20 32 16,-3 11 9-16,1 2 24 0,-2-1 15 15,8-7 30-15,-5 5 1 0</inkml:trace>
  <inkml:trace contextRef="#ctx0" brushRef="#br0" timeOffset="104516.0463">15379 13522 323 0,'0'-1'245'0,"0"0"-30"15,0 0-10-15,-1 1-36 0,1 0 19 16,-1 0-28-16,1 0-12 0,0 0 7 0,1-1-30 15,0-1 6-15,-2 2 2 0,2 0-26 0,-2-1-17 16,2 2 0-16,-2-2-9 0,2 2 4 16,1 1 3-16,-2-2-16 0,3 1 3 0,-2 1-2 15,1 1-5-15,2 1-32 0,-2-1 3 0,2 2 9 16,-2-1 13-16,5 8-29 0,2-2-10 16,-4-2 8-16,1 6 8 0,-2-4-15 0,-1-2-10 15,-1 1 16-15,0-5-10 0,0 4-12 0,0-3 8 16,-2-5 0-16,0 0-35 0,0 9-1 15,0-3 4-15,0-6-25 0,0 6-1 0,0-6-42 16,0 6 17-16,0-6-39 0,0 0-15 16,0 0 12-16,0 0-85 0,7 10-5 0,-6-14-65 15,-1 0-36-15,0-1-63 0,1-1 21 16,0-16 35-16,-1 12 22 0</inkml:trace>
  <inkml:trace contextRef="#ctx0" brushRef="#br0" timeOffset="104831.3245">15502 13416 661 0,'1'-2'251'0,"-1"0"-31"0,0 1-20 0,1 1-2 0,0-1-2 16,1 2-17-16,-2 0-3 0,2 1-12 16,-1 0-17-16,-1 3 12 0,3-3-8 0,-3 3-20 15,2 0-27-15,1 1 18 0,4 7-13 0,-1-1 0 16,-1-3-11-16,1-2-11 0,-1 0-9 15,4 3-7-15,-4-1 3 0,-2-1-7 0,2-2-9 16,-3-1-3-16,2 1 22 0,0-2-19 0,-1 1 3 16,-1-1 4-16,0 0-25 0,0 0 10 15,1 0-5-15,-1-1-5 0,0 0-12 0,1 0 5 16,0 0-3-16,-2 0-60 0,1 0-43 16,-1 0-24-16,0-1-37 0,-1 0-72 0,1 0 17 15,-1 0-289-15,1-1 35 0,-1-1 30 16,0 0 31-16,0 0 28 0,12-22 17 0,-4 4-4 15,4-5 49-15,-2 0-13 0</inkml:trace>
  <inkml:trace contextRef="#ctx0" brushRef="#br0" timeOffset="766523.2089">2369 9922 261 0,'0'0'238'0,"0"0"-58"0,0 0-11 0,0-13-29 16,0 13-12-16,0 0-11 0,0 0-9 16,0 0-23-16,14 0 18 0,-14 0-15 0,0 0-11 15,0 0-5-15,0 0 9 0,0 0 8 0,0 0-14 16,0 0-7-16,0 0 5 0,0 0 3 15,0 0-13-15,14 0 14 0,-14 0 2 0,15-17-20 16,-14 19 4-16,1 0 13 0,0-1-19 16,1 2-22-16,-1 1 9 0,-1-2-2 0,2 1-7 15,0 3-2-15,-1-2-4 0,1 2 29 0,4 9-40 16,1 2 13-16,-4 0-10 0,4 0 12 16,-3 0 2-16,0 1 14 0,0 5 1 0,1 0 7 15,-1 2-44-15,-1 0 27 0,-1 3-22 0,0 1 22 16,0 1-19-16,-2-1 23 0,0-2-37 15,-1-13 20-15,0 6 11 0,0 3 1 0,0-1 22 16,0-1-40-16,0 1 0 0,0-5 32 16,0-3-22-16,0-1-16 0,0-1 8 15,0 2 17-15,0 1-3 0,0-3 1 0,0 0 7 16,0-2-27-16,0 2-19 0,0 1 1 16,0-1 15-16,0-2 5 0,0-1 0 0,0 0-6 15,0-2 11-15,0-1 0 0,0-6-7 16,0 8-7-16,0-1-23 0,0-7 20 15,0 5-2-15,0-5 0 0,0 0-40 0,0 8-10 16,0-8-20-16,-8 7-12 0,7-8-52 16,-1-2-38-16,0 0-33 0,0-3 16 0,0 0-243 15,-3-9-8-15,2-1 48 0,-2 1 21 16,-1-1 24-16,2-2 21 0,-1 2 11 0,0-1 24 16</inkml:trace>
  <inkml:trace contextRef="#ctx0" brushRef="#br0" timeOffset="767022.9931">2328 9996 439 0,'-1'-3'246'0,"-2"0"-2"0,2 1-51 0,1-1-3 15,-1 1-17-15,0 1-12 0,1-2-31 0,-1 0-7 16,1 2-18-16,0 0 17 0,2-4-24 16,2 3-23-16,0-2-2 0,9-5-10 0,4-2-24 15,2-1 15-15,3-1-8 0,1 0 9 0,-1 1-24 16,3-1 14-16,2 1-27 0,-1 1-6 16,1-2 8-16,-2 1-2 0,-4 1-14 0,5-1 15 15,-3 3-3-15,-1-3 22 0,-3 5-25 16,-1 0 1-16,-7 2 16 0,4 0-31 0,-7 3 12 15,-1-1-4-15,-2 1 15 0,2 1-20 0,-5 1-15 16,2 0 12-16,-2-1-5 0,-1 1-1 0,-1 0-20 16,-1 1-21-16,0 0-20 0,-1 1-42 15,0 1 9-15,0 0-75 0,-2 1-80 16,0 1-121-16,1-3 37 0,-1 3 1 0,1-1 10 16,-5 8 34-16</inkml:trace>
  <inkml:trace contextRef="#ctx0" brushRef="#br0" timeOffset="767455.3503">2563 10224 428 0,'-2'2'225'0,"1"0"-43"16,-1-1 23-16,0 1-5 0,2-1-13 0,-2-1-25 15,1 1-15-15,-2 1 9 0,2 0-20 16,1-1-19-16,0 0-3 0,-1 0-26 16,1 2 0-16,-1-3-11 0,1 2-18 0,0-3 2 15,0 2-13-15,2-1 0 0,1-2 26 0,1 2-34 16,0-3 4-16,0 1-14 0,13-4-13 0,-4 0 12 15,0-2 15-15,-2 4-16 0,-2 0-22 0,0 1 3 16,-1 1 8-16,-2-2 5 0,0 2 6 16,-1 2-17-16,0-3 26 0,0 2-22 0,-1 0 9 15,-1 0-16-15,-1 1-8 0,2-1 0 0,-2 1 9 16,0-1 3-16,-1 0-17 0,-1 1-11 16,0 0 14-16,0 3-29 0,-1-2 3 0,-1 1-19 15,0-1-26-15,0 1-50 0,0-1 20 0,-1 0-23 16,1 1 12-16,0-2-238 0,0 1-23 15,0 1 16-15,1-1 25 0,1 1 16 0,0-1 25 16</inkml:trace>
  <inkml:trace contextRef="#ctx0" brushRef="#br0" timeOffset="767938.4949">2937 10299 616 0,'5'1'242'0,"-4"-1"-16"15,0 1-14-15,-1 1-19 0,2-1-10 0,-1-1-2 16,0 2-25-16,-1-1-20 0,2 0 0 16,1 2 0-16,-2-1-40 0,0 3-3 0,-1-4-6 15,0 4 9-15,0-1-18 0,0 0-18 0,0 1 21 16,0-1-15-16,1 2 17 0,-1-6-29 15,0 12 21-15,0 0-27 0,0-1-14 0,0 0 23 16,0-3 7-16,0 2-15 0,9 8-26 0,-9-10 21 16,2 10 2-16,-2-3 14 0,0-3-51 15,0 0 19-15,0-3 2 0,0-9 2 16,0 8-13-16,0-1 14 0,0 0-6 0,0-1-28 16,0 0 46-16,0 1-36 0,0-1 18 0,0-6 5 15,0 7-9-15,0 0-12 0,0-7 10 0,0 8-8 16,0-2 9-16,0-6 15 0,0 8-22 0,0-8 10 15,0 7-13-15,0-7 12 0,0 0-14 16,0 6 16-16,0-6-3 0,0 0-1 0,0 7-6 16,0-7-2-16,0 0 0 0,0 0-18 0,0 6-36 15,0-6-6-15,-8 8-29 0,6-8-16 16,0-1-50-16,-1 0-49 0,2 1 18 0,-2-3-223 16,2 1-50-16,-2-2 33 0,1-1 27 0,-1 0 2 15,3-1 80-15,1-1 0 0,-1-1 25 16,14-16-55-16</inkml:trace>
  <inkml:trace contextRef="#ctx0" brushRef="#br0" timeOffset="768605.5838">4586 9706 351 0,'0'0'277'0,"1"0"-48"15,-1-1-19-15,0 2-3 0,0 0 9 0,0 2-21 16,0 0-5-16,0 2-5 0,-2-1-9 0,2 2-13 16,-1 0 5-16,-1 1-26 0,2 2-16 15,0 5 16-15,0 2-13 0,-5 19-7 0,5-15-29 16,-1-2-12-16,1 3 23 0,-1-2-35 0,-2 3 4 15,3-11-10-15,0 6-5 0,0 2 26 16,0 6-9-16,0 1-8 0,0 0 8 0,-9 28 3 16,5-29-25-16,0 2-5 0,1-1-4 15,-2-1 5-15,-1-3 5 0,1-1-22 16,0 2 7-16,1-5 8 0,1-1-29 0,1-6 20 16,1-3-3-16,0 0-5 0,-1-2-2 0,1-2-70 15,1-4-18-15,0 0-9 0,0 0-39 16,0 0-13-16,0 11-22 0,0-14-34 0,-1-2-42 15,3-2 19-15,2-10-157 0,-3 0-90 0,-1 5 20 16,0-4 47-16,5-23 24 0,-4 14 23 0,-1 14-9 16,0-7 41-16</inkml:trace>
  <inkml:trace contextRef="#ctx0" brushRef="#br0" timeOffset="768971.0757">4564 9722 634 0,'0'-6'257'0,"-1"0"-50"0,1 0 11 0,0 1-28 15,1-4-2-15,3-5-27 0,3-1-11 0,2 3-19 16,3-3-6-16,4 7-11 0,-2-5 1 0,3 1-17 15,0 1-23-15,2 2 5 0,1-1-4 16,0 2-20-16,-3 1 5 0,4-2-19 0,-1 5 21 16,-3-1-26-16,0-2-1 0,-2 0 16 15,0 1-19-15,0 1-10 0,-5 4 4 0,-3-2 18 16,3 0-24-16,-3 0 15 0,1 1-7 0,-3 1-2 16,0 0-17-16,0-1-8 0,0 2 8 0,-2-1-1 15,1 0-12-15,0 0-26 0,-1 0-16 16,-3 1-31-16,0 0-13 0,-2 2-32 15,-1 2 12-15,0-2-146 0,-11 7-128 0,1 5-7 16,0-1 6-16,1-1 25 0,-4 1 19 0,2 0 15 16</inkml:trace>
  <inkml:trace contextRef="#ctx0" brushRef="#br0" timeOffset="769261.5831">4555 10047 461 0,'-2'2'267'0,"1"0"-43"0,-1 1-23 15,0-3-7-15,1 2-15 0,0-1-12 0,2 1-11 16,-1 0 14-16,1-1-37 0,2-1-10 16,-1-1-4-16,2-2-3 0,3 2-28 0,9-2 2 15,0-2-8-15,3-2-7 0,-3-1 4 0,2 0 1 16,1 2-29-16,-6-1 5 0,1 1-15 15,0 0-9-15,-1 1 5 0,-3-1 4 0,-3 3-16 16,-3-1-23-16,2 2-6 0,-1-1-7 0,-3 0-37 16,2 0-29-16,-2 0-65 0,0 0 13 0,0 1-265 15,0 1-11-15,-2 0 44 0,0 1 15 16,0 1 22-16,-1 1 12 0,0 1 7 16</inkml:trace>
  <inkml:trace contextRef="#ctx0" brushRef="#br0" timeOffset="769837.9108">4894 10033 251 0,'4'-2'383'0,"0"-3"-73"0,0 3-36 0,1-1-47 15,0 0-26-15,0 0 8 0,0 0-12 16,1 0-44-16,-1 2-13 0,2 0-23 0,-2 0-4 15,1 1-1-15,0 0-15 0,-6 0-20 0,7 0-6 16,0 0 7-16,14 12 4 0,-9-5-14 0,-3 0-21 16,0 2-8-16,-1 3 14 0,0 0-18 15,-3 4-14-15,-3-7 1 0,0 1 17 0,-2-1-32 16,0 6 3-16,-17 17 28 0,9-16-24 16,-1 2 10-16,-1-2-8 0,-6 2 4 15,4 1 1-15,-2 0-7 0,3-3-9 0,-3-1 16 16,7-2-22-16,-1-3 16 0,3-4-1 0,0 1-25 15,-2-2 10-15,2-1-1 0,4-2 1 0,-2 1 7 16,3 0 17-16,-2-3-17 0,2 0 5 16,0 0-19-16,7 0 1 0,-3-3 20 0,3 3-17 15,9-5 13-15,-5 1-19 0,-1 0 7 0,6-2-14 16,-2-2 5-16,-1 1 7 0,0 4 22 16,-4-2-27-16,4 0-2 0,4 1 8 0,-2-1 17 15,1-1-14-15,-2 1 17 0,0 3-20 0,-4 0 5 16,5-2-2-16,-5 1-1 0,0 0 17 15,-1 3-21-15,-2-3 1 0,-1 1 14 0,1 2-2 16,-3 0-25-16,3 0 13 0,-3 0 12 0,2 0-22 16,-1 0 29-16,0-1-21 0,-2 0 14 15,1 1-4-15,0 0 12 0,-1-1-19 16,0 1 14-16,-1 0-8 0,0 0-24 0,1-1-5 16,-1-1-5-16,0 1-19 0,0-2-21 0,-2 0-43 15,2-1-24-15,2-1 12 0,-4 2-203 16,1-3-76-16,-1-2 28 0,0-1 24 0,0-3 26 15,-13-9-40-15,6 8 10 0,-3-1 54 0</inkml:trace>
  <inkml:trace contextRef="#ctx0" brushRef="#br0" timeOffset="770653.838">9453 9211 480 0,'0'0'311'16,"0"0"-72"-16,0 0-16 0,0 0-10 0,0 0-41 15,0 0-21-15,0 0-7 0,-3-20 10 16,2 20-20-16,0 2-3 0,1 1 2 0,-2 2-13 15,0 1 5-15,1 0-13 0,-6 13-12 0,5 2-3 16,2 0-35-16,-7 1 35 0,5 0-34 0,0 2 39 16,0-1-59-16,0-1 0 0,0 2 15 15,0 0 0-15,0-2 6 0,-3 2 1 0,2-2-3 16,0 1-24-16,-1 2 7 0,1 0-2 0,-1 0-18 16,2-2-2-16,-1 3-3 0,-1-2 31 15,-1 1-6-15,2-5-4 0,0 4-10 0,-1-3-3 16,0 0-2-16,0-3-36 0,0-2 28 15,2 0 6-15,-1-2-20 0,1-6 12 0,-1 1-8 16,2-3 14-16,-1 0-35 0,2-2-27 0,-1 0-9 16,0 0-28-16,1-1-13 0,-1-3-45 0,0 0-37 15,1 0 15-15,0 0-207 0,0 0-74 0,-2-14 23 16,-5 2 49-16,4-5 5 0,1-1 42 16,-1-7 38-16,1 3-45 0,0 1 29 0</inkml:trace>
  <inkml:trace contextRef="#ctx0" brushRef="#br0" timeOffset="771070.8928">9458 9218 237 0,'-1'-4'287'0,"0"0"-20"0,0 1-45 15,0-1-32-15,0 1 8 0,1-1-24 16,-1 1-12-16,0 1-29 0,2-1-24 0,0 1 3 16,1-2-20-16,1 1 3 0,8-5-10 0,4 0-7 15,3-1-5-15,2-2-7 0,1-1-27 16,3 3 5-16,-1 0 0 0,2 0 4 0,-1 1 20 15,-3 0-23-15,1-1-6 0,-1 2 8 16,-2 2-17-16,-3-1 10 0,2-2-1 0,-5 4 2 16,0 1-18-16,-4 3 4 0,-2-2-16 0,0 1 18 15,-1-1-23-15,-1 1 12 0,0-1 0 16,-2 1-4-16,2 0 8 0,-3 0-15 16,1 1-33-16,-1 0-4 0,0 0-17 0,2 0-49 15,-4 0 12-15,0 0 6 0,0 0-164 0,2 5-129 16,-3-3-9-16,-3 0 25 0,1 3-17 0,-6 3 17 15,-4 4 46-15</inkml:trace>
  <inkml:trace contextRef="#ctx0" brushRef="#br0" timeOffset="771503.606">9448 9587 557 0,'-3'1'239'0,"0"1"-9"16,1-1-16-16,-1-1-34 0,2 1 0 15,-2 0-23-15,2-1 2 0,1 0-37 0,0 0-9 16,0 0 23-16,2 0-43 0,2 0 17 15,2-2-30-15,0-1-9 0,10-3 2 0,1 2-13 16,3-4 17-16,-3 4-37 0,1 0 18 0,2-1-29 16,1 1 13-16,2 0-4 0,-3-2-6 15,2 0-4-15,-1 1-7 0,1 3 5 0,-3-2 1 16,1 0-23-16,0 1 21 0,-2 1 3 0,-8-3 4 16,2 5-20-16,-4-2 16 0,-2 2 7 0,0-3-23 15,0 3 18-15,0 0-9 0,-2-1-4 16,-4 1-6-16,0 0-18 0,0 0 25 0,0 0-7 15,7 0 10-15,-7 0-37 0,0 0-38 16,0 0-7-16,6 0-42 0,-6 0-40 0,8-9 12 16,-5 6-291-16,-2-1 9 0,0-1 24 0,1 1 34 15,0-2 16-15,-1 0 54 0,1 1 25 16</inkml:trace>
  <inkml:trace contextRef="#ctx0" brushRef="#br0" timeOffset="772269.533">10180 9685 237 0,'-3'-3'356'0,"1"2"-66"0,1-1-41 0,-1-2-34 16,0 3-3-16,2 1 2 0,-1-2-37 0,-1 0-2 15,1 0-33-15,0 3 2 0,-1 1 12 0,0 1-29 16,0 1 6-16,0 1-36 0,-6 6 16 15,3 0 8-15,-1 2-52 0,2 3 24 0,-1 1-2 16,0 0-27-16,1 0 27 0,0 1-18 0,1 1 4 16,-2 2-7-16,3-1-10 0,-2 1 7 15,-1 1-7-15,-3-3-6 0,-1 2-7 0,2-2 21 16,0 1-31-16,1 2 12 0,-1-5-20 0,2 2-3 16,0-3-3-16,-1-1 2 0,1 0-1 15,-1 0-24-15,-2-3 6 0,5-3 0 16,1 0-2-16,0-3 1 0,-2-1-1 0,4 0-15 15,0-1 16-15,-2-1-49 0,1-1-16 16,1-2-29-16,1 0-16 0,-1-1-31 0,1-1-43 16,2-3 14-16,0 1-200 0,8-9-86 15,3-1 12-15,-1-2 28 0,1 0 6 0,1 2 26 16,2-1 88-16,-1 2-8 0</inkml:trace>
  <inkml:trace contextRef="#ctx0" brushRef="#br0" timeOffset="772754.5389">10546 9747 929 0,'0'-4'311'0,"0"0"-48"16,0 0-33-16,0 1 5 0,0 1 1 0,-2 0-26 15,4-1-37-15,-4 2-26 0,1-1-12 0,0 2-20 16,0 0-27-16,-1 2 15 0,0 0 0 15,1 1-25-15,-2 2-14 0,-5 6 10 0,-4 2-41 16,2 3 5-16,3-2 28 0,-2 3-8 0,-1-1-3 16,2 1-9-16,-1 0-7 0,-1 0 18 15,3-4-34-15,0 3 10 0,-1 1-7 0,-1-2 1 16,2 1 8-16,1-2 1 0,0-1-22 16,4-2-9-16,-1-1 23 0,-1-2-33 0,3-1 32 15,-1-1 4-15,2 0-3 0,0-6-2 0,0 0-44 16,0 0 21-16,13 14 0 0,-8-11-1 15,2-1 1-15,0-2-1 0,1 0 0 0,11 2 31 16,-9-2-2-16,3 0-38 0,19-13 2 0,-15 6 58 16,-1-2 1-16,-1-3 27 0,-1 2-16 0,-2-2 20 15,0 2-17-15,-1-3 8 0,-1 1 25 0,-1 1-12 16,-2-3 7-16,-3 3-7 0,-1 1-5 16,0-6 15-16,-1 5-19 0,-1 1-20 0,-1 2 9 15,0-1-27-15,0 2 10 0,0-1-27 16,0-2-31-16,-13-15-42 0,6 10-31 0,-3 3 9 15,-3 0-191-15,-7 1-36 0,-2 1 27 0,-4-1 25 16,-3 1 26-16,-8 0-301 0,-6 1 66 0,-4 1 33 16,-10 1 30-16,-6 0 12 0,-4 0 42 15,-6 2 24-15,-4 2 21 0,-5 0-40 0,-1 3 84 16</inkml:trace>
  <inkml:trace contextRef="#ctx0" brushRef="#br0" timeOffset="773211.3664">8252 9253 329 0,'-1'-2'231'0,"2"0"-21"0,1-1-51 16,-2 1-17-16,1 1-26 0,0-1-9 15,-1 0-9-15,1 0-15 0,0 0-15 0,-1 1-4 16,0-1-34-16,1 2-17 0,1 0-1 0,-1 0-72 15,0 0-81-15,-1 0-126 0,3-1-30 16,-3 1 0-16,1-2-13 0</inkml:trace>
  <inkml:trace contextRef="#ctx0" brushRef="#br0" timeOffset="773802.9465">8626 9257 354 0,'0'-3'288'0,"2"0"-39"0,-4 2-7 15,2-2-11-15,0 0-35 0,0 2-30 0,-2 0 2 16,1-1-28-16,-1 0-21 0,-3 1-3 0,0 1-3 16,-2 0-27-16,0 1 1 0,-11 1-16 15,5-2 20-15,-20 10-30 0,12-3 0 0,2-1 6 16,-6 3-15-16,-2 0 17 0,1 0-21 0,0 0-13 16,1 2-3-16,-2-1 0 0,-1 3-4 15,1-1-3-15,-1 0-10 0,2 1 18 16,2 0-14-16,0 0 21 0,1 1-16 0,-1 0-12 0,1-1 2 15,5 1-12-15,-2 1 18 0,5 1-6 16,3-2-1-16,0 0-17 0,6-2 14 0,0 3-26 16,4-3 26-16,2-12-10 0,0 12 22 0,13 13 2 15,-5-12-20-15,6-2-11 0,1 0 25 16,2-2 18-16,2-2-13 0,5-1 1 0,0 0-4 16,4-1 5-16,-3-2-5 0,0 0 0 0,0-1 1 15,0-1-16-15,-2 0 35 0,-3 0-36 16,-7-1 17-16,4 0-26 0,4 0 12 0,0 0-5 15,-1 0 0-15,0 0 3 0,0 0 11 0,14-10-4 16,-23 9 14-16,1 0-23 0,-2 1 26 0,-1-2-48 16,0 1 11-16,0 0 9 0,-2 1 4 15,0-2-40-15,11-1 12 0,-7 2-24 0,-1 1-11 16,2-3-38-16,-5 0-15 0,-3 0-52 16,1 0 16-16,-2 2-291 0,3 1 31 0,-6 0 28 15,-3 1 10-15,0 0 13 0,-3 2 39 16,-8 5 2-16</inkml:trace>
  <inkml:trace contextRef="#ctx0" brushRef="#br0" timeOffset="774185.5198">8189 9896 623 0,'-3'3'277'0,"0"-2"-5"16,1 0-46-16,1 1-16 0,0 0-15 0,-2-1-21 15,2 0-2-15,-1-1-18 0,3 2-7 16,1 1-31-16,2-2-2 0,0 1-9 0,3-1-17 16,0 0 23-16,15 0-36 0,-1-1-6 0,-10 0-17 15,7 0-6-15,4 0-6 0,4 0-1 16,32-10-4-16,-27 9 1 0,0-2 9 16,-3-1-27-16,-1 3 14 0,-2-2-21 0,-4-2 20 0,1 2-21 15,-2 1 6-15,-5 1 30 0,-5 0-43 16,-1 0 12-16,-2 0 11 0,-1 1-15 0,-6 0 45 15,0 0-22-15,7 0-19 0,-7 0 12 16,9 0 24-16,-9 0-8 0,6 0-4 0,-6 0-3 16,0 0-10-16,7 0 7 0,-7 0-31 0,0 0-3 15,7 0 10-15,-7 0-9 0,0 0-21 0,0 0-19 16,11-4-45-16,-13 2-33 0,-1 0-43 0,-1-1 13 16,-2 1-276-16,-7-4 12 0,-4 0 1 15,-4-2 29-15,-1 2-27 0,1-3 26 16,0 4 10-16,-3 0-5 0</inkml:trace>
  <inkml:trace contextRef="#ctx0" brushRef="#br0" timeOffset="775036.2577">6650 9400 345 0,'0'0'306'0,"0"0"-36"16,0 0-45-16,0-13-42 0,0 13 1 15,0 0 8-15,0 0 2 0,0 0-8 16,0 0-39-16,0 0 6 0,0 0-33 0,24 7 38 16,-20 9-37-16,-4-8-30 0,0 5 10 0,0 0 6 15,0 4-33-15,0 3 5 0,0 0 19 0,0 3-1 16,0-1-31-16,0 0-3 0,0 0 26 16,0 1-17-16,0 0-7 0,-3 22-6 0,0-23 24 15,-3 0-17-15,3 0-1 0,1-3 3 0,-4 1-22 16,-1-2 12-16,2 0-22 0,1-7-4 15,-1 5-2-15,4-6-4 0,0 2-36 0,-4-5 12 16,3-2-12-16,0 0-7 0,1 0-38 16,0-2 5-16,-2-3-52 0,3 0-20 0,0 0-30 15,2 0-25-15,-3-3 16 0,2-1-135 16,-1-1-88-16,-1-3-51 0,0-9 67 0,1 8-12 16,0-7 23-16,0-4 20 0,0-1 31 0,0-4-9 15</inkml:trace>
  <inkml:trace contextRef="#ctx0" brushRef="#br0" timeOffset="775351.8956">6629 9401 526 0,'0'-2'280'0,"-1"-3"-17"16,1 1-38-16,1 0-14 0,1 0-6 0,-1 3-29 15,0-4 27-15,-1 3-60 0,2-2 3 0,2 0-31 16,5-5 26-16,2-2-30 0,3 2-18 0,-3-2-22 16,4 3 6-16,0-1-8 0,2-1-12 15,0 1 20-15,-2 1 2 0,3 2-38 0,-5-2-9 16,3 1 1-16,0 0-3 0,-2 2 9 16,-3 0-7-16,-1 1 6 0,-5 1-22 0,2 1 4 15,0 0-43-15,-2 0 0 0,-1 0-17 0,0-1-53 16,0 3-22-16,-4 0 10 0,0 0-192 15,0 0-117-15,0 0 17 0,0 0 15 0,7 0 34 16,-9 5 12-16,-10 4 33 0,0 2 19 16</inkml:trace>
  <inkml:trace contextRef="#ctx0" brushRef="#br0" timeOffset="775585.8816">6573 9707 262 0,'4'0'277'16,"0"-1"-42"-16,-1-2-33 0,3 3-30 16,0-2-32-16,9-4-33 0,-1 0 16 0,0-1-40 15,-1 6-7-15,-2-2-19 0,4-5-33 0,0 3 0 16,-4 0-166-16,-1 2-144 0,7-3-36 0,-2-1-7 15,2 1 26-15</inkml:trace>
  <inkml:trace contextRef="#ctx0" brushRef="#br0" timeOffset="776251.4404">7091 9607 287 0,'3'-6'338'0,"-1"4"-42"16,-1-4-56-16,2 5-7 0,-2-4-26 15,0-1-3-15,0 0-10 0,-1 1-23 0,3 0-15 16,-2 1 6-16,1-1-16 0,-2 0-14 16,1 1-34-16,1 1 1 0,-2 0-27 0,0 0 16 15,0 3-31-15,0 0 9 0,0 0-13 0,-12-7-1 16,7 8-27-16,-2-1 10 0,-9 5-11 15,-2-1 2-15,3 4 13 0,-1 0-27 0,3 2 11 16,-4 1-28-16,7 0-3 0,-1 1 5 0,3 0-7 16,0-1 15-16,4-2-31 0,1-1 13 15,2-2 13-15,1-2-19 0,0-4 9 0,0 0-9 16,10 8 15-16,-3-7-13 0,-1-1-11 0,14 0 25 16,-10 0-20-16,19-11 18 0,-7 5 3 15,-3-2 10-15,0 1 12 0,-2-3 3 0,-3 1 17 16,2-1-24-16,-4-1-3 0,1-1 33 0,-2 4-10 15,-4 1 14-15,-2 2 14 0,0-1 15 0,-2 2-26 16,1 1-5-16,-2 0-3 0,0 0-6 16,-1 1-3-16,1-1 15 0,0 2-23 15,-1 0-3-15,0-1-3 0,-1 2-2 0,0 0 30 16,0 0-15-16,0 0-4 0,4 11-14 0,-3-6-16 16,0 2-8-16,-1 16 27 0,2-5-27 15,-1 2 3-15,1 0 23 0,-2 1 0 16,2 2-4-16,-2 0-1 0,0-2 6 0,0-10-2 15,0 4 0-15,0 3-4 0,-11 19-30 0,4-17 0 16,-1-4 46-16,-2 3-4 0,-1-3-3 0,0-1-14 16,-3-1-1-16,0-2-18 0,-7 1 6 0,2 0 2 15,1-1 20-15,-3-1-1 0,0-1 4 16,-1-1-3-16,3-2-2 0,-1 1 16 0,3-1-12 16,-1-4-17-16,3 0 26 0,2 0 0 15,3-3-9-15,0 1-24 0,10-1 11 0,-9 0-14 16,1 0 0-16,1 0-91 0,-10-16-19 15,6 3-23-15,-1 3-71 0,6 0 17 0,0-5-194 16,-1-2 31-16,0 3 29 0,-1-3 25 0,-2 3 25 16,-1 1-97-16,-4-4 24 0,-2 4 31 15,-2-3 0-15,0 1 7 0</inkml:trace>
  <inkml:trace contextRef="#ctx0" brushRef="#br0" timeOffset="776867.4358">6063 9438 585 0,'-1'-3'286'0,"1"0"-22"15,0 2-14-15,0-2-22 0,-2 1-11 0,3 1-7 16,-2 0-7-16,1 1-32 0,0-3-30 0,-2 2-20 15,-1 0 3-15,-2 3-10 0,-2-1-22 16,-9 3-4-16,-4 3-17 0,-1 3 6 0,-2 1-21 16,0 3-10-16,0-2-11 0,0 2 17 15,2 2-24-15,-1-1 17 0,2 3-11 0,-4 0 10 16,1-3-11-16,1 5-26 0,0 1 21 0,4-2-19 16,-1 2-7-16,3-2 22 0,0 1-19 0,5 0 22 15,1 1-21-15,1 1-3 0,2-2 3 16,2 0 23-16,2-1-23 0,2-2-18 0,1-9 18 15,0 5-9-15,17 13 14 0,-6-11 15 16,3-5-29-16,0 1 37 0,1-1-32 0,5-3 8 16,-4 1-13-16,4-2-2 0,0-4 10 15,1 1 30-15,-2-1 3 0,1-1-12 0,-9-1-28 16,5 0-12-16,1 0 29 0,1 0 24 0,0 0-45 16,-4 0 21-16,0 0-23 0,-3 0 28 0,1 0-32 15,-5 0 14-15,2 0 13 0,-2 0-7 16,-7 0-28-16,9 0-5 0,-2 0-29 0,3-10-8 15,-6 9-18-15,0-2-41 0,0 3-54 16,-1-1 15-16,-3-1-201 0,1 1-54 0,-1 0-1 16,-1 1 49-16,-1 0 8 0,-1 0 11 0,-3 1 24 15,1 0 21-15</inkml:trace>
  <inkml:trace contextRef="#ctx0" brushRef="#br0" timeOffset="777217.4432">5699 10247 543 0,'-2'3'339'0,"1"0"-39"0,-1-2-74 16,2 2-25-16,0-2 12 0,0 1-15 16,1 1-25-16,1-1-20 0,4-2-22 0,0 3-10 15,2-3-6-15,12 1-11 0,3-1-22 0,-11 0-7 16,7 0-2-16,5 0-2 0,3 0-1 15,-1 0-24-15,0 0-10 0,3 0 4 0,-1 0 6 16,28-11-8-16,-45 11-9 0,7 0-13 0,3 0 16 16,-3 0-8-16,-3 0 10 0,-2 0-24 15,-1 0 21-15,-3 0-14 0,-2 0 5 0,0 0-8 16,-7 0 8-16,9 0-6 0,-9 0-19 16,9 0 10-16,-3 0-17 0,5-8-9 0,-6 5-27 15,-1-1-12-15,3-7-46 0,-1 1-14 16,1 3 12-16,0-7-229 0,-3 6 29 0,-4-1 24 15,0 9-118-15,0-5 25 0,0 5 26 0,-12-17 37 16,6 13-16-16</inkml:trace>
  <inkml:trace contextRef="#ctx0" brushRef="#br0" timeOffset="778383.1037">3952 9761 666 0,'0'0'234'0,"0"0"-41"0,0 0-8 0,0-12-22 16,0 12 3-16,0 0-8 0,0 0-17 0,0 0-15 16,0 0 5-16,2-23-2 0,-10 23-23 0,3 0-6 15,-4 0-9-15,-1 0-9 0,-7 0-7 16,-18 12-19-16,12-6-13 0,1 1 3 0,-4 2 14 15,4 0-19-15,-3 4 11 0,0-2-8 0,3 3 0 16,1-2 24-16,0 2-27 0,0 2-3 16,2-3 4-16,2 1-10 0,3-1-5 0,1-1 2 15,3 2 1-15,3 2 0 0,0-3-9 0,0 0-8 16,0 4-1-16,3-9 9 0,2 1 2 16,1-1-10-16,0 0 5 0,0-2-10 0,1-6 4 15,0 6-8-15,0 0-9 0,0-6 14 0,12 25 2 16,-2-16 21-16,1 1-16 0,4-3-2 0,1 1-7 15,-1-2-6-15,3 0 20 0,1-1-1 16,0-1-21-16,1-2 5 0,-2 0 15 0,1 1-17 16,-2 0 0-16,2-2 12 0,-4 1-2 15,1 1-16-15,-5-2 3 0,2-1-7 16,-2 2 3-16,-11-2 14 0,9 0-20 0,0 0 22 16,5 0-23-16,1 0 14 0,-3 0 14 15,4 0-5-15,-2 0 12 0,0 0 4 0,-2 0-23 16,-1 0-2-16,-1 0-6 0,7-11-32 0,-10 10-4 15,1 1-21-15,-3-2-10 0,0 0-33 0,-2 1-17 16,-2 1-49-16,2-1 17 0,-4 1-220 16,1-1 29-16,-2 0 25 0,-1 1-38 0,-2 1 6 15,-1-1 7-15,-1 2 12 0,-8 3 3 0</inkml:trace>
  <inkml:trace contextRef="#ctx0" brushRef="#br0" timeOffset="778817.0751">3585 10375 509 0,'-7'4'272'0,"3"-1"9"0,0 2-67 0,0-2-2 16,1 0 7-16,0 0-15 0,-1 0-34 16,2-2 21-16,0 2-5 0,-1-1-49 0,1-1-25 15,-1 0-9-15,2 3 16 0,-2-3-33 0,2 0 2 16,1 1 6-16,2 0 4 0,1-2-6 15,2 2-25-15,0-2-27 0,3 0 9 0,1 0-19 16,2 0-9-16,8 0-1 0,3 0-6 16,1 0-6-16,28-12 15 0,-21 10-10 0,-3-2 1 15,0 2-9-15,3-1-19 0,-2 2 15 0,0-6 22 16,0 7-1-16,-3-1-38 0,1 1 16 0,0 0 1 16,-4-5-1-16,-14 5 11 0,6 0-1 15,0 0-1-15,-2 0 9 0,0 0-35 0,-2 0 23 16,-3 0-7-16,-7 0 10 0,8 0-18 15,-8 0 33-15,9 0-25 0,-9 0 10 0,7 0 6 16,-7 0 23-16,6 0-23 0,-6 0-3 0,7 0 4 16,-7 0 10-16,0 0-18 0,8 0-17 0,-8 0 15 15,0 0 15-15,0 0-18 0,7 0-25 16,-7 0 1-16,0 0-24 0,0 0-33 0,0 0-34 16,9-4-34-16,-9 1 13 0,-1 0-316 15,-1 1 17-15,0 0 27 0,-1 0 28 0,-2-2 23 16,-9-1 28-16,1-2 15 0,-1 1 29 15</inkml:trace>
  <inkml:trace contextRef="#ctx0" brushRef="#br0" timeOffset="780865.3614">10934 9463 412 0,'0'0'208'0,"0"0"-47"16,0 0-2-16,0 0-2 0,0 0-26 0,0 0-9 15,0 0-10-15,0 0-12 0,0 0 1 16,0 0-20-16,0 0-23 0,0 0 14 0,0 0-8 15,0 0-3-15,0 0-6 0,0 0 6 0,0 0 15 16,0 0-33-16,0 0-3 0,0 0-1 0,0 0 5 16,0 0-2-16,0 0 7 0,0 0-12 15,0 0-5-15,0 0 11 0,0 0-16 16,0 0 10-16,0 0-18 0,-11 2 23 0,12 4 2 16,-1-1-19-16,0 2 3 0,1 0 11 0,-1-7-20 15,0 11 13-15,7 16-8 0,-2-6 11 0,-3-6-1 16,1 3 1-16,1-3-17 0,-1-5-14 15,1 3 11-15,-1-1-9 0,1 5 14 16,1-9-12-16,-3 3 15 0,0-4 2 0,1 0-17 16,-2-1 31-16,-1-6-13 0,0 0-7 0,0 0 33 15,0 6-21-15,0-6 4 0,0 7 27 0,0-7 1 16,11 8-9-16,-7-9 1 0,3 0-17 0,10-7 16 16,-2-3-3-16,2-1 3 0,-4-3-31 15,6-1 32-15,-1 0-15 0,-1-5-18 0,0-1 19 16,1 2-20-16,-4-2-2 0,5 3 13 15,-5 0 6-15,4 0-12 0,-1 0 9 0,-3 0-6 16,-1 2-31-16,1 1 31 0,-4 1-9 0,1 4 1 16,-3 0-16-16,-3 3 21 0,-1 1-3 15,1 2-1-15,-2 2-36 0,1-2 2 0,-2 3 2 16,0-1 26-16,-1 0-12 0,1 1-16 0,-2 0 12 16,2 0 0-16,0 1 0 0,-2-1 0 15,2 0 0-15,0 2-28 0,-2-1-5 0,2-1-11 16,-1 1-11-16,-1 1-20 0,0 0-10 15,0 0-28-15,-1 3-17 0,-1 0-34 0,0 1 13 16,-9 5-224-16,-4 3-46 0,0 3 5 16,-4 4 30-16,-1-5 23 0,-1 5 38 0,-3 6 15 15,-2 6-51-15</inkml:trace>
  <inkml:trace contextRef="#ctx0" brushRef="#br0" timeOffset="781732.7971">10490 11262 421 0,'0'0'303'0,"-3"0"-31"0,1 0-50 0,-1 0-23 15,3-1-19-15,0 1-17 0,0-2-1 0,0 2-10 16,1-2-22-16,1-2-19 0,2 2-4 16,1-2-15-16,7-6 5 0,2-1-8 0,3 0-7 15,6-1-25-15,-3-2 23 0,0-3-41 16,-2 3 19-16,2-1-10 0,0-2 15 0,2-1-11 16,-1-1-4-16,4 0 22 0,-2-1-42 15,-1-2 4-15,-5 0 12 0,6-2 0 0,-3-1 26 16,-2 0 6-16,-3-1-35 0,2 1 9 0,-2-1-5 15,-3-1-5-15,0 2 39 0,-6-3-14 0,3 4-6 16,-6-1-8-16,-2 5-3 0,-1 2-8 16,0 8-6-16,0 0 14 0,-12-16 0 15,4 14-16-15,-2 1-4 0,4 4 2 0,0 0-5 16,3 2-3-16,-3 1 0 0,0 2-26 0,1 1 0 16,0 1 1-16,5 0-9 0,0 0 2 0,-23 10 40 15,12 3-3-15,-1-1-4 0,1 4-5 16,0 1 3-16,2 3-3 0,-1 0-2 0,2 1 8 15,1 3-6-15,2 4 2 0,-2-3 4 0,4 0-1 16,-2 1-32-16,2 0 24 0,3 1 1 16,-1-2 2-16,1 0 6 0,0 3-13 15,0-16 0-15,0 9 17 0,0 2-32 0,0 2 17 0,0 0-31 16,0 3 5-16,0 0 48 0,0 0-30 16,0-1 14-16,0 3-11 0,0-3 4 0,0 0-1 15,0 1-3-15,-4 26 7 0,0-29-25 16,-2 1 24-16,4-2-11 0,-2-1-23 0,1-4 34 15,-1 0 6-15,-1-1-23 0,1-2 9 0,-1-3 6 16,-2 1-10-16,3-6-4 0,-1-1-15 16,0 0 27-16,-1-1-18 0,1-2 10 15,-2-1-19-15,1-2 25 0,0 0 1 0,0 1-14 16,-1-2 19-16,7 0 3 0,-8 0-22 0,-2 0 4 16,-2 0-4-16,-9-13-12 0,12 10-13 0,1 0 5 15,2-2-39-15,1 2-13 0,2-1-25 16,-6-6-10-16,3 1-34 0,2-1-27 0,2 1-28 15,2-1-27-15,0 1 20 0,0 9-239 0,0-12 8 16,0-1 19-16,0 1 47 0,0 1 0 0,11-7 47 16,-11 11 16-16,0 2 5 0</inkml:trace>
  <inkml:trace contextRef="#ctx0" brushRef="#br0" timeOffset="782015.4795">10550 11384 519 0,'3'-3'276'0,"-2"0"-39"0,3-3-22 0,1 3-3 16,8-7-21-16,4-2-7 0,-2 1-31 16,4 1 5-16,5-2 1 0,-1-1-11 15,3 1-2-15,3-1 11 0,-1-1-23 0,2 2-31 16,2-4 0-16,0 3-3 0,1-1-13 0,2 1 9 16,-2 0-5-16,-2 0 3 0,-2-1-20 15,-2 3-7-15,-3-1-18 0,-1 2 8 0,-2 0-5 16,-3 2 24-16,-2-2-12 0,-3 1 0 0,-5 4-7 15,2 1-41-15,-3 1-18 0,-5-1-26 0,1 0-23 16,-3 4-20-16,0 0-11 0,0 0-50 16,0-8-44-16,-23-5 18 0,9 5-224 0,-6 1-52 15,4 1 31-15,-8-1 27 0,-1-1 14 16,0 2 26-16,-5-4 15 0,-1 1 23 0</inkml:trace>
  <inkml:trace contextRef="#ctx0" brushRef="#br0" timeOffset="782497.7688">9844 10587 742 0,'2'0'214'0,"2"-3"-20"0,1 1-5 0,9-5-24 15,2 0-11-15,8-1-14 0,-5-2 28 16,2-1-34-16,3 0-2 0,3 2-20 0,1-3-6 0,0-1-1 16,3 0 16-16,-2-2-32 15,5 0 13-15,-2-2 5 0,0 2-38 0,-1 0 15 16,-2 0 2-16,0 0-20 0,-5 0-4 0,1 2-9 16,-2 3 11-16,-2-2 10 0,0 0-14 0,-2 0-32 15,-3 1 14-15,-2 3-19 0,-2 1-2 16,-1 0-12-16,-5 3 16 0,-1-1-16 0,0 3-30 15,-1 0 6-15,-1-1-24 0,0 2-14 0,1-2-32 16,-3 2-37-16,0-1 13 0,0 1-168 0,-1 1-165 16,0 0 30-16,-7 0 29 0,1 2 27 15,0 0 6-15,-15 4 13 0,1 0 5 0</inkml:trace>
  <inkml:trace contextRef="#ctx0" brushRef="#br0" timeOffset="782897.5953">9897 10774 461 0,'1'-3'279'0,"3"0"-28"15,9-8-36-15,0-1-49 0,3-3-23 16,5-1 0-16,2 1 4 0,5 0-26 15,2-2-19-15,5 0 3 0,4-2 7 0,2 0-16 16,4 1 19-16,2-2-15 0,-1-1-22 0,2 2 30 16,-3 0-11-16,3 3-16 0,-7 5 19 0,-2-3 12 15,-2-3-19-15,-4 9-1 0,-3-7-21 16,-2 6 12-16,-1-2 6 0,-2 1-4 0,-6 5-19 16,-3-2-2-16,-4-3-6 0,-1 3 11 15,-3 1-10-15,-2 0 6 0,-3 5-6 0,2-2-7 16,-1 1-5-16,-1 1-37 0,0 0 9 0,0 1-3 15,0-2 33-15,-1 2-24 0,-2 0-1 0,0 0-57 16,0 0-2-16,0 0-35 0,0 0-11 16,0 0-17-16,0 0-43 0,0 0 13 15,6 0-160-15,1-10-161 0,-7 7 33 0,-1 0 31 16,1-2-8-16,-1 1 23 0,0-2 68 16,-1 1 24-16,-1 1 18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7T07:32:03.2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4544 7897 269 0,'0'0'167'0,"0"-15"-29"0,0 15-20 15,-13 0-30-15,13 0 8 0,0 0 0 0,0 0-4 16,0 0 1-16,0 0-21 0,0 0 25 16,0 0-45-16,-27-24 18 0,27 24-29 0,-1 0 5 15,0-1-12-15,1 2 5 0,-1-1-6 0,0 0 18 16,1 2 1-16,2-1-16 0,-2-1-6 16,1 2 30-16,0-2-38 0,1 0 15 0,0 2-5 15,1-2 4-15,2-2 10 0,0 2-31 16,1 0 33-16,1 0-23 0,1 0 2 0,3 0 6 15,4 0-12-15,4 0 10 0,1 0-3 16,-1 0 0-16,1 0-16 0,1 0 10 0,0 0 2 16,2 0 1-16,0 0 7 0,-1 0-19 15,2 0 3-15,-1 0-20 0,26 7 12 0,-23-5 5 16,0 3-27-16,-1-3 29 0,2 1 8 16,-1 3-22-16,-1-4 13 0,-1 2-9 0,2-1 15 15,0-1-21-15,0-1 26 0,-2 1-16 0,-11-2-10 16,8 0 7-16,2 0-10 0,2 0 9 0,31-11 2 15,-26 6 2-15,0-1-14 0,-2-2 14 16,2-3-3-16,1-3-9 0,3 3 10 0,1-4-8 16,-1-3 13-16,3-4-2 0,1 2-10 0,-1 3 6 15,-1-2 2-15,1 1 2 0,-6 2 16 16,5 3-11-16,-4-1-12 0,-5 2-4 0,1 2-4 16,-1 0 12-16,-4 3 3 0,-3 2 5 15,-2 0-25-15,0 3 11 0,-5 0-11 0,-1 2 10 16,-12 0 10-16,9 0-13 0,0 0 16 15,-1 0 2-15,1 0-18 0,3 0-4 0,16 13-6 0,-11-9 13 16,1 0 6-16,3 0 4 0,2-2 2 16,1 1-21-16,0-3 0 0,2 1-8 0,-10-1-3 15,7 0 19-15,3 0-4 0,2 0 2 16,33-13-10-16,-30 9 12 0,-2 1 5 16,2 1 2-16,0 0-18 0,0-1 21 0,-1 1-11 15,1 2 3-15,-18 0-3 0,8 0-13 0,2 0-3 16,3 0 8-16,-1 0 9 0,27 13 1 15,-27-9-2-15,-1-2-1 0,-2 4 7 0,3-2-3 16,0-3 6-16,-2 1 4 0,-1 0-8 16,4 1 11-16,2 0 9 0,-2 0-35 0,0-2 29 15,-13-1-16-15,9 0-8 0,2 0 23 0,4 0-7 16,0 0-9-16,28-14 14 0,-27 9 4 16,1-1 3-16,0-1-21 0,-4 0-5 0,1-1 8 15,3 1 13-15,-2 1-15 0,4-2 3 16,0 0 0-16,-1 1 17 0,2-1-24 15,-4-1 22-15,1 4-8 0,-5 0-2 0,1 0 18 16,-4 1-15-16,-2 0-2 0,-2 1 17 0,-4 3-23 16,-4-1 5-16,-1-1 13 0,-2 2-22 0,-1-3 6 15,-1 3 3-15,1-1-7 0,-4 1 2 16,3 0 15-16,-2-2-3 0,0 2-11 0,-2 0 3 16,2-2-4-16,-1 2 6 0,-2 0 17 0,0 0-24 15,0 0-6-15,0 0 12 0,0 0 15 16,0 0-12-16,6 0-11 0,-6 0-3 0,0 0-8 15,0 0-24-15,0 0 9 0,0 0-40 16,0 0-25-16,11-7-19 0,-12 7 10 0,-2-3-208 16,-1 0-64-16,0 0 23 0,-5-8 2 0,2-4 16 15,3 4 16-15,-4-6 45 0</inkml:trace>
  <inkml:trace contextRef="#ctx0" brushRef="#br0" timeOffset="20916.0287">6907 7263 222 0,'0'0'151'0,"0"0"-54"15,0 0-13-15,0 0 23 0,0 0-6 16,0 0-8-16,0 0 3 0,0 0-42 0,0 0 30 16,0 0-23-16,0 0-26 0,0 0 32 15,0 0 0-15,0 0-25 0,0 0 0 0,0 0-11 16,0 0 13-16,0 0-6 0,0 0 11 0,0 0-31 15,0 0 19-15,0 0 10 0,0 0 0 0,0 0 5 16,0 0-4-16,0 0-17 0,0 0 14 16,0 0 13-16,0 0-43 0,0 0 13 0,0 0 2 15,0 0-23-15,0 0 23 0,0 0-20 0,0 0 12 16,-13-16 32-16,16 13-36 0,0 0 11 16,0-2-9-16,1 2-1 0,0-1 6 0,1 1-23 15,-2 1 27-15,1-3-14 0,1 2 5 0,-1 0-7 16,3 1-1-16,7-5 10 0,-1 2-10 15,2-2-9-15,-4 3 2 0,-3 1 0 0,1 2 0 16,-2-2 4-16,0 2 14 0,0 1-13 0,-1 0-2 16,2 0-6-16,-2-1 10 0,-2 1-14 0,3 0 7 15,-7 0 0-15,0 0 5 0,10 0 3 16,-3 0-14-16,17 9-21 0,-12-5 28 16,-5 1-26-16,9 0 26 0,-7-1-29 0,-2-3 40 0,1 2 1 15,-1-2-15-15,-1 2 2 0,-1-1-13 16,-1-1 6-16,2 3 2 0,0-3-2 15,0 1 6-15,-1-2-20 0,1 1 20 0,-6-1 14 16,6 0 9-16,2 0-21 0,5 0 0 0,2 0 19 16,16-9-15-16,-16 3 19 0,0 2-23 15,0 0 6-15,-3-4 0 0,1 5-3 0,-1-4 15 16,3 0-24-16,0 2 14 0,-4-1-7 0,-4 3-14 16,-1-1 10-16,0 2-3 0,-1 0 2 0,0 1 5 15,-1 0 3-15,-1 0-19 0,0-1-3 16,2 1 12-16,-1-1-11 0,0 2 8 0,0 0 3 15,-4 0-4-15,0 0 7 0,0 0-6 16,9 0-13-16,-3 0 29 0,-6 0-2 16,9 0-9-16,-2 0-10 0,0 0 22 0,0 0-26 15,0 0 21-15,-1 0-2 0,9 0-4 0,-1 0 16 16,0 0-17-16,3 0-4 0,2 0 2 0,-3 0 2 16,1 0-5-16,-1 0 1 0,12-7 11 15,-16 5-24-15,-4 2 17 0,1-2-4 0,0 2 0 16,-2 0 0-16,0-1 4 0,0 1-6 15,-1 0 3-15,1-1 3 0,-1-1-14 0,-6 2 22 16,0 0-13-16,8 0-13 0,-2 0 23 16,-6 0-13-16,9 0 12 0,-1 0-20 0,-2 0 22 15,-6 0-8-15,8 0 9 0,1 0-10 16,-2 0 2-16,1 0 3 0,19 10 10 0,-18-10-14 16,4 0 14-16,2 0-4 0,1 0-3 15,2 0-20-15,0 0 6 0,0 0 5 0,1 0 11 16,-2 0-12-16,12-10-2 0,-13 7 8 0,-1 2 5 15,-6-2-1-15,0 2-2 0,-1-1 3 16,-1 2 15-16,-2-1-3 0,0-2-9 0,1 3 18 16,-2 0 2-16,0-1 19 0,2 1 2 0,-4 0-11 15,1-1 3-15,1 0-1 0,-1 0 19 16,1 1-6-16,0 0-1 0,-3-1-9 0,1 1 4 16,0 0 2-16,0 0-11 0,0-2-8 15,-1 2-1-15,-1 0-9 0,0 0 3 0,0 0 9 16,0 0 7-16,0 0-32 0,0 0 3 0,0 0 16 15,0 0-24-15,0 0 3 0,0 0-9 16,0 0 19-16,11-2-31 0,-11 2 0 0,1 0-5 16,0 0 7-16,0 0-26 0,-1 0-6 0,0 0-19 15,0 0 11-15,0 0-23 0,0 0-24 16,0 0-29-16,0 0-4 0,0 0 11 0,1 0-102 16,0-2-128-16,-1-1-53 0,1 1 26 15,0 0 23-15,0 1 42 0,0-1 32 0</inkml:trace>
  <inkml:trace contextRef="#ctx0" brushRef="#br0" timeOffset="88683.0703">3492 10504 351 0,'0'0'214'0,"0"0"-15"15,0 0-42-15,0 0-14 0,0-13-21 0,0 13 13 16,0 0 3-16,0 0-25 0,0 0-3 0,0 0-10 16,26-26-1-16,-27 23-3 0,-1 0-27 15,1 2-2-15,1-1 7 0,-2 0-20 0,0 1 6 16,-1-1 0-16,-1 1-27 0,-1 0 9 16,-1 1-10-16,-2 0 2 0,-9-2-17 0,6 2-4 15,-5 0 2-15,-4 0 6 0,-2 0 18 0,-2 0 3 16,-1 0-22-16,-2 0 21 0,-29 10-23 15,30-8 10-15,-1 1-13 0,1-1 23 0,1-1 3 16,0 0-13-16,2 0-12 0,2 1 15 0,2-2-15 16,3 0-7-16,5 2-6 0,2-2 0 15,1 0 10-15,2 1 22 0,0-1-30 0,1 0 6 16,1 2-11-16,1-2 8 0,1 1-19 0,-2 0 11 16,3 2-2-16,-1 0 25 0,1 1-21 15,2 1-3-15,-1-5 7 0,0 8 16 0,0 4-31 16,0 3 2-16,0 6 3 0,0 0 26 0,0 3-24 15,0 2 4-15,0 2 11 0,0 1-13 0,0 2 11 16,0 0 8-16,0 1-10 0,-9-2 23 16,-2 33-14-16,4-29 15 0,1-1-31 0,-1-1 6 15,-1 3 10-15,-1-2 1 0,-1 2 2 16,3-2-15-16,-4 1-3 0,-3-1-6 0,3 0 21 16,-2 1-7-16,3-1-7 0,1-1 19 0,0-6 2 15,2 3-12-15,2-2 6 0,-1 1 7 16,2-2-10-16,2-2 21 0,2-2-19 0,-1-1-27 15,1-12 12-15,0 2 11 0,10 14 5 0,-5-14-11 16,1-4-7-16,0-1 1 0,3-3 25 0,-2 0-23 16,0-2-6-16,-7-1 3 0,16 0 7 15,1 0-15-15,23-14-12 0,-22 6 0 0,8-2-15 16,-3-3-17-16,1 1-7 0,-4-1-10 0,1 1-27 16,1-5-15-16,-2 3-34 0,1-2 15 15,0-2-176-15,-5 2-96 0,1 0 7 0,-5-4 42 16,0 5 22-16,-2 0 18 0,-4 5 4 0</inkml:trace>
  <inkml:trace contextRef="#ctx0" brushRef="#br0" timeOffset="89033.242">3024 11115 418 0,'-8'-6'240'16,"1"0"-22"-16,-1 1-42 0,2 2-12 16,1-1 5-16,2 2-18 0,0-1-16 0,0 1-1 15,1-1-18-15,-1 0-3 0,1 3-3 0,-1-2-19 16,3 2-21-16,-1-2 12 0,1 2-31 16,0 0-3-16,1 0 1 0,3 1 7 0,0 0-14 15,2-1 3-15,1-1-14 0,14 1-16 0,-12 0 33 16,7 0-21-16,23-9-8 0,-15 4 16 15,0 1-21-15,1 0 8 0,-1-1-12 0,-1 1 11 16,-3 0-13-16,1 1 1 0,-2-3-3 16,0 0 11-16,-1 0-21 0,-3 2-8 0,-3 1-4 0,-2 0-7 15,-4 0-6-15,3-2-24 0,3-1-39 16,-2 1 10-16,3-1 9 0,-1-4-177 0,3-2-104 16,-3 1 3-16,4-1-12 0,-1-1 20 0,1-4-28 15</inkml:trace>
  <inkml:trace contextRef="#ctx0" brushRef="#br0" timeOffset="89400.4359">3948 10507 477 0,'2'-7'245'0,"-2"0"-14"0,-2 2-27 0,2-1-22 16,-1 3-23-16,-1-1-3 0,0 1 2 15,0 1-22-15,0 0-13 0,-1-2-13 0,-1 3-24 16,0 1-1-16,-3 3-18 0,-9 6-2 16,-1 4-2-16,0 2-8 0,-2 3-16 0,3 1 6 15,-3 3-4-15,0 3-1 0,1 2 3 16,-2 5-18-16,4 0 1 0,-1 3-6 0,0 1-7 16,2 2 4-16,2-1 2 0,1 1-10 0,1 1-11 15,0-1 22-15,3-3-5 0,2 3 11 16,1 0-15-16,-1 1-13 0,4-6-4 0,2 2 12 15,0-19-3-15,0 8-2 0,0 4-3 0,13 28 23 16,-5-29-11-16,4-1-18 0,-1-1 8 16,0-3-14-16,4 0-28 0,0-3-32 0,3-2 13 15,2-5-38-15,3-3 8 0,1-5-142 0,2-4-143 16,-14 0-1-16,8 0 25 0,23-18 0 16,-21 6 11-16,1-2 30 0</inkml:trace>
  <inkml:trace contextRef="#ctx0" brushRef="#br0" timeOffset="89732.9591">4112 10701 480 0,'-6'-7'276'0,"4"0"-39"0,-2 1-36 16,4 0-37-16,-1 1 3 0,1 2-37 0,-1-1-9 15,-2 2-10-15,1-1-18 0,4 2-10 16,-4 1-15-16,2 0 8 0,2 5-28 0,0-1 6 16,7 9-10-16,-1 8-17 0,3 0 0 15,0 4 6-15,1-3-4 0,-1 1 0 0,0 0-6 16,1 0 0-16,-1 0-2 0,-1-1 5 16,4-1-15-16,-1 0-7 0,-1 4 15 0,1-5 3 0,1 0-6 15,0 2-1-15,0-2-4 0,-1-2-26 16,1-2-20-16,-1-3-26 0,-3 0-5 15,-1-6-29-15,3 5 8 0,-5-8-126 0,0-2-138 16,1-2-17-16,-2 0 26 0,-6 0 22 0,0 0 5 16</inkml:trace>
  <inkml:trace contextRef="#ctx0" brushRef="#br0" timeOffset="90065.3429">4654 10680 513 0,'2'-4'257'0,"-1"3"-21"0,0-2-48 16,0 3-27-16,-2 2-2 0,1 2-40 0,-2 0 17 15,-3 13-12-15,-3 3-25 0,-1 2-13 0,1 2 17 16,-1 0-35-16,-2 1-5 0,-2 2 2 0,-1 1-11 16,-1 2 10-16,-1 2-7 0,-2-1-15 15,2 1 7-15,-3 0-7 0,0 1-12 0,1 1-7 16,0-5 3-16,2 0 9 0,0 0-1 15,2-3-19-15,0-3 4 0,1 4-2 0,0-5 14 16,4 3-19-16,-3-3 1 0,2-2 3 0,2-1-3 16,0-5 5-16,1 1 15 0,1-5-19 15,2-3-1-15,0 1 22 0,3-5-12 0,-1 2-7 16,-1-3-16-16,2 1 18 0,-1-1-19 16,2 2 12-16,-3-4-18 0,1 0-38 0,2 0-45 15,0 0-22-15,0-4 10 0,-2-1-193 0,3-1-117 16,0 0 23-16,-1-14 24 0,0 11 23 15,10-16 27-15,-2 6 3 0</inkml:trace>
  <inkml:trace contextRef="#ctx0" brushRef="#br0" timeOffset="90885.0192">5149 10701 229 0,'0'0'230'0,"0"0"-32"15,0 0-37-15,0 0-22 0,0 0-9 0,0 0-12 16,0 0-21-16,0 0 4 0,0 5-21 16,-2 11 7-16,-5 2-2 0,0 4-10 0,-2 3-6 0,2-1-10 15,-1 2-2-15,-1-1-8 0,1 2-16 16,-3 0 10-16,2 1-9 0,-2 2 9 0,3-3-10 16,-3 0 14-16,-1 1-2 0,1-2-9 15,1 0-10-15,-1 0 0 0,4-1-10 0,-4-2 6 16,0 1 0-16,2-4-5 0,-1 4-3 15,2-7 2-15,1-2-11 0,5-2 13 0,-4 0 0 16,3-4-24-16,-1-3 1 0,2-1-14 0,-1 0-28 16,1-1-5-16,-1-4-14 0,3 2 4 0,1-7-193 15,2 2 19-15,-1-2 20 0,6-7-132 0,1-8 12 16,3-1 35-16</inkml:trace>
  <inkml:trace contextRef="#ctx0" brushRef="#br0" timeOffset="91150.9177">5452 10868 491 0,'14'10'213'16,"0"2"-34"-16,-1 1 2 0,2 0-27 15,-4 0-9-15,3 4-15 0,-3-1 3 0,1 0-18 16,-1 3-7-16,-1-2-10 0,1 1-11 15,0 1-19-15,-4-2 11 0,1 2-11 16,1-1-15-16,0-1 6 0,-2-2-5 0,0-1-17 16,3 2-11-16,-4-4-29 0,3-1-9 0,4 0-39 15,-6-4-24-15,-1-1-4 0,2-2 9 0,-2-3-138 16,2-1-138-16,-8 0 3 0,0 0 22 0,27-12 12 16,-17 2 27-16</inkml:trace>
  <inkml:trace contextRef="#ctx0" brushRef="#br0" timeOffset="91365.0594">5779 10844 439 0,'-3'-8'304'0,"0"2"-81"0,1 2-17 15,-1 4-36-15,-1 0-30 0,0 2-4 0,-7 7-16 16,0 3 5-16,-1-2 4 0,-3 5-14 0,1 2-25 16,0 3 12-16,-3-2-26 0,1 0 1 15,0 4-7-15,-1 0-17 0,0 2-4 16,-4 0 12-16,3-3-16 0,-3 2-14 0,4 1 0 15,-4 0-13-15,1-2-37 0,4-2-7 16,1 1-46-16,1-3-33 0,-1 2 9 0,3-5-111 16,-1 0-128-16,2-5-35 0,3-4 22 0,2-2-10 15,2-2 7-15</inkml:trace>
  <inkml:trace contextRef="#ctx0" brushRef="#br0" timeOffset="91731.6338">5901 10624 486 0,'5'0'234'0,"-1"1"-44"16,1 2-33-16,10 6-15 0,-2 3-25 0,1 4 9 15,2 4-16-15,-3 1-15 0,1 3-19 16,-1 1-13-16,-1 1 11 0,0 1-4 16,-1 4 11-16,1-1-19 0,-3 0-16 0,0 3 11 15,1 0-8-15,-6 1-13 0,-1-2-3 0,0 1-4 16,-3 0-7-16,0-16 10 0,-11 31-7 0,1-17-7 16,1-2 16-16,-2 2-14 0,-1-3-9 15,-1-2 3-15,-1-5-16 0,0 1 18 0,-1-3-24 16,1 1 20-16,-1-4-6 0,0-3-9 0,3-3-14 15,1-1-24-15,1-3-10 0,2-5 3 16,8-1-184-16,0 0 20 0,-9 0 17 0,-4-22-136 16,8 6 23-16,4-3-33 0,1 8 3 0</inkml:trace>
  <inkml:trace contextRef="#ctx0" brushRef="#br0" timeOffset="91998.6393">6321 10994 317 0,'5'0'246'0,"2"2"-33"0,0-2-36 16,0 0-14-16,12-2-19 0,-11 2-39 0,5 0 4 15,4 0-14-15,17-7 1 0,-15 2-28 0,-3 3-36 16,2-2-8-16,-1 2-52 0,-3-1 3 16,1-3-170-16,-4 5-132 0,-3-3 18 0,-4 3 14 15,-1-1-1-15</inkml:trace>
  <inkml:trace contextRef="#ctx0" brushRef="#br0" timeOffset="92181.0656">6458 11110 323 0,'2'2'245'0,"2"0"-12"16,1-1-11-16,-1-1-23 0,2 0-36 15,0 0-10-15,0-1-9 0,10-4 7 0,1-1-33 16,2-3-29-16,-4 1-10 0,1-2-49 16,3-1-59-16,-1 1-25 0,0-5 5 0,-1 1-288 15,-3 0-4-15,4-3 22 0,-2 0 15 0,2-1 18 16</inkml:trace>
  <inkml:trace contextRef="#ctx0" brushRef="#br0" timeOffset="92864.903">7267 10824 380 0,'2'0'230'0,"0"0"-17"0,1-3-50 0,1 1-24 16,1 0-11-16,-1-1-21 0,11-4-8 16,-2 0-17-16,2-3 1 0,2 1-9 0,0-3-11 0,3-1-16 15,1 1 0-15,-1-2-11 0,1 0 10 16,0-1-14-16,2 1-8 0,0-4 21 0,-2 0-2 15,-3 2 2-15,-2-1 32 0,-5-4-11 16,4 3-2-16,-8 0 9 0,0 1-10 0,-1 1 15 16,-2 0 4-16,-3 3-15 0,-1 2 15 0,0 11-12 15,0-9-31-15,0 1 18 0,0 0-17 16,-16-9 2-16,10 10 10 0,2 0-26 0,-4 4-12 16,3 0 5-16,3 5 15 0,-2 1-11 15,-1 0-12-15,-2 12 0 0,-5-1 6 0,3 4-21 16,0 4 30-16,-1 3-22 0,2-2-1 0,2 4 5 15,-2 2-3-15,0 3-4 0,3 1-2 16,0 1 22-16,0-1-8 0,1 2-9 16,1 0 10-16,0 1-18 0,-2 1-7 0,1 0 19 15,-3-3-6-15,5 2 8 0,-4-1 0 0,2 0-3 16,-2 0-5-16,1-3 4 0,-1-1 3 16,-2-1-5-16,2-5-2 0,-3 2 5 0,1-1-16 15,0-2 0-15,-2-4 1 0,1-3 4 0,0 0-3 16,2-5 7-16,-2-3-12 0,-2-2-8 0,-2-2-7 15,0-3 7-15,13-2-6 0,-13 0 21 0,-13-11-4 16,18 5-3-16,-4-5 17 0,0 0-14 16,4 2 13-16,2 1 12 0,4 0-27 0,0 1 24 15,2 1 11-15,0 6 0 0,0-11-2 16,12-10-9-16,-5 7-2 0,1-1 2 0,3 1 13 16,3 5-14-16,1-5-10 0,1 0 9 0,3 1 8 15,0-1-2-15,1-1-18 0,1 0 2 0,0 2-5 16,3-2-12-16,-3 0-3 0,3-1-42 15,2-1-28-15,-1-2-73 0,0 0 16 16,2-5-265-16,-2 0 5 0,-2-5 29 0,-1 0 23 16,-3-5 24-16,-2 3 29 0,-1 0 10 15</inkml:trace>
  <inkml:trace contextRef="#ctx0" brushRef="#br0" timeOffset="94598.3808">7999 10333 261 0,'0'0'166'0,"0"0"-28"0,0 0-11 0,0 0-6 15,0 0-10-15,0 0-28 0,0 0 25 16,0 0-28-16,0 0 13 0,0 0-33 16,0 0 18-16,0 0 3 0,-19 7-35 0,13 9-9 0,4 2 7 15,0-1-1-15,-4 1 6 0,1 1-10 16,2 2 3-16,-1-1 10 0,-2 2-5 0,1-1-10 15,-3 4 7-15,2 1 3 0,1-1-7 0,-1 0 11 16,-1 1-28-16,-1 0 6 0,0 2-9 16,3-1 18-16,-2 2-7 0,1-2-4 0,1 4-8 15,0-4-4-15,5 3 4 0,0-18-10 16,0 6 14-16,0 3-17 0,0 1 13 0,0 0-29 16,0-3 24-16,14 18-18 0,-9-21 6 0,1 1-47 15,2-5 4-15,-2-4-28 0,4 0 8 16,1 1-82-16,-1-7-29 0,-2 0-88 0,0-1-103 15,-8-1 55-15,7 0 7 0,17-12-24 0</inkml:trace>
  <inkml:trace contextRef="#ctx0" brushRef="#br0" timeOffset="94930.4565">8148 10628 345 0,'1'-4'232'0,"0"-1"-29"16,1 0-43-16,0 1-3 0,1 1-18 0,0-1-14 16,1 1-8-16,1 0-16 0,8-3-17 15,-3 3 0-15,-2 2-37 0,2 1 21 0,-10 0-19 16,8 0-8-16,-1 0 4 0,16 12-3 15,-13-7 6-15,-1 6-16 0,-1 2-3 0,0 0-8 16,-4 2 6-16,-1-3-6 0,0 5 0 0,-2-3-4 16,-1-8-5-16,0 6 11 0,0 1-17 15,0 1 3-15,-18 17-6 0,8-17-9 0,0 2-9 16,-3-3-19-16,0-3-17 0,2 1 4 0,-3-1-19 16,6-4 6-16,-1-1-52 0,2-1-29 0,-1 0-67 15,1-4-96-15,1 0-36 0,6 0 19 16,0 0 14-16</inkml:trace>
  <inkml:trace contextRef="#ctx0" brushRef="#br0" timeOffset="95263.5697">8444 10560 351 0,'-1'-1'234'0,"0"1"-72"0,-1 1-18 0,0 1 2 16,0-1-1-16,-3 2-24 0,1 1-18 15,-7 7-13-15,2 1-6 0,-2 2-10 16,-2 0-3-16,3 2-30 0,1 0 34 0,-1 1-17 16,0 1-18-16,1 1 2 0,1-1 5 0,0 1-5 15,3-1-14-15,-2 0-3 0,4 1-3 0,-2-3-4 16,2 1 14-16,3-10-4 0,0 3-6 15,0-2-5-15,0 2 2 0,13 13-19 0,-10-12 2 16,2-3 0-16,0-2-28 0,6 5 5 0,4-6-16 16,-4-1-27-16,2-2 7 0,-1-2-77 15,-12 0-62-15,14 0-106 0,18-11 23 0,-15 4 17 16,-1-3-16-16</inkml:trace>
  <inkml:trace contextRef="#ctx0" brushRef="#br0" timeOffset="95564.7918">8707 10512 631 0,'1'-2'203'0,"0"-1"-22"16,0 1-21-16,0 0-9 0,-1 0-36 0,2 2 6 16,0 0-10-16,1 2-8 0,-1 1 14 0,0-2-14 15,0 5-27-15,1 9 1 0,-1-1 8 16,-2-7-14-16,0 6-4 0,0 5-12 0,0 2 2 15,0 5-4-15,-14 26-7 0,8-21-7 0,-1-4 4 16,-3 2 8-16,2-6-25 0,-1 6-4 16,-4-5 7-16,2 0-7 0,0-1 9 0,-2-1-12 15,1-1 0-15,-3-2 17 0,1 2-12 16,-2-3-33-16,0-1-4 0,-5 0-17 0,-1-1-23 16,1-1-63-16,0-2 11 0,-1-2-76 0,-4-5-117 15,4-1 23-15,-6-2 20 0,11-2 20 0,-5 0 19 16,-32-15 15-16,20 3 11 0</inkml:trace>
  <inkml:trace contextRef="#ctx0" brushRef="#br0" timeOffset="96151.4064">7442 10017 567 0,'-1'-4'185'0,"1"0"-4"15,0 0-36-15,-1 0-26 0,1 2 2 16,0-1 2-16,1 0-49 0,0 0 15 0,0 1-12 16,-2 0-1-16,1 0 5 0,0 0-30 0,0 1 0 15,1 0 0-15,-1 1-23 0,0 0 5 16,1 2-12-16,0 0 2 0,3 1-7 0,-1 2 1 16,0 0 24-16,4 7-19 0,3 0 3 0,0-1-8 15,-1 3 2-15,1 0-2 0,0 0-2 16,-3-1-6-16,4 0 8 0,-1 0-9 0,-4 0-25 15,3-1 32-15,0 0-20 0,-3-4 14 16,-1 0-9-16,0-5 0 0,-1 3-1 0,0 0 16 16,-3-3-33-16,1 0 17 0,1 0-4 15,-1-1-31-15,0 0-12 0,-1 1 7 0,1-1-1 16,-1-1 3-16,1 0-117 0,-2-1-83 0,0 0-101 16,0 0 25-16,-2-8 12 0,2 3-12 15</inkml:trace>
  <inkml:trace contextRef="#ctx0" brushRef="#br0" timeOffset="96399.7306">7597 9995 342 0,'0'-2'192'0,"-2"0"-22"0,0 3 4 16,0 0-57-16,0 1-6 0,-1 2 22 0,-9 4-12 15,7 2-20-15,-2 1-1 0,-2 1-14 0,2 2-32 16,-2 0 17-16,-1 0 1 0,1 3 8 15,2-3-17-15,1-1-4 0,-1 2-40 0,2 1 21 16,0-1 8-16,1-5-15 0,-1 4-9 16,0 2-23-16,2-4 26 0,-1-6-8 0,-3 7-3 15,7-3-41-15,-4-1-4 0,2-2 2 0,-1-1-69 16,1 1-92-16,-2-7-87 0,2 2 20 16,0 1 20-16,-2-3-91 0,4 0 8 0</inkml:trace>
  <inkml:trace contextRef="#ctx0" brushRef="#br0" timeOffset="96555.7048">7475 10218 383 0,'4'-1'158'0,"-1"-2"12"0,3 1-38 0,-3 0-42 0,15-3 25 15,-7-1-11-15,6-3-171 0,-2 1 5 0,1 5-274 16,0-6-1-16</inkml:trace>
  <inkml:trace contextRef="#ctx0" brushRef="#br0" timeOffset="103107.4142">8275 4134 259 0,'0'0'115'15,"0"0"1"-15,0 0-18 0,0 0-2 16,0 0-6-16,0 0-9 0,0 0-11 0,0 0-7 15,0 0-46-15,0 0 16 0,0 0-48 0,0 0 27 16,0 0-4-16,0 0 2 0,0 0-1 16,0 0-4-16,0 0-19 0,0 0 30 0,0 0-7 15,0 0-26-15,-14 0 29 0,14 0-14 16,0 0 24-16,0 0-20 0,0 0 30 0,0 0-26 16,0 0-7-16,0 0-16 0,0 0 23 0,0 0-29 15,0 12 42-15,0-12-16 0,0 0-20 0,0 0 4 16,0 0 27-16,0 0-8 0,0 0 15 15,0 0-8-15,0 0 0 0,0 0-1 0,0 0-1 16,0 0-22-16,0 13-27 0,0-13-10 0,0 0-33 16,0 0-73-16,0 0-160 0,0 0 11 15</inkml:trace>
  <inkml:trace contextRef="#ctx0" brushRef="#br0" timeOffset="105296.2217">26157 7059 367 0,'0'-12'143'0,"0"12"8"16,0 0-17-16,0 0-27 0,0-15-18 15,0 15 14-15,-10-19-26 0,14 17-3 0,-2 0-10 16,0-1 17-16,3 0-30 0,-2-1 16 0,1 1-15 15,7-7 12-15,2 1 11 0,1 1-29 0,1-1 2 16,1 3-1-16,2-1-33 0,-2-2 25 16,3 1-10-16,-2 0 8 0,3 1-1 0,0-1-9 15,1 1 11-15,3-1 5 0,-1 1-11 16,1 0-12-16,3 1 29 0,-2 0-21 16,2-1-6-16,0 1 1 0,2 2-7 0,1 2 12 15,1-3-14-15,-16 5-12 0,8 0 21 16,6 0-9-16,3 0 4 0,-1 0 11 0,30 14-25 15,-34-9 1-15,2 2 7 0,-4 0-1 0,4 3-9 16,-7-1 0-16,3 2-18 0,-2-1 32 0,-1 0-5 16,-4 3-14-16,7-4 24 0,-5 0-3 15,0-1 4-15,1 2 10 0,1-6-8 0,-4 2 2 16,8-4 2-16,-2 1-11 0,5-3 10 16,-14 0-6-16,12 0 2 0,2 0 5 0,34-12-5 15,-29 4-17-15,2 2 14 0,2-3-4 16,-4-1 8-16,2-2 17 0,-1 2-22 0,-1-3-11 15,-4 1 26-15,1-1-7 0,-4 1-13 16,5-1 0-16,-4 0-1 0,2 1-11 0,1 1 8 16,-4-2 19-16,0 3-18 0,3-2-18 0,1 2 19 15,-1 1-12-15,0 1 2 0,0 3 13 16,1-1-18-16,-2 0 3 0,3 4 1 0,0-2 15 16,-3 1-16-16,0 3 14 0,-5-1 1 0,-12 1-8 15,7 0-8-15,2 0-2 0,1 0-4 16,-2 0 14-16,24 10 3 0,-20-6-7 0,-2-1 10 15,1 2-3-15,3-4-12 0,2 1-6 16,-1 0 18-16,3-2-25 0,-16 0 14 0,9 0-4 16,4 0 1-16,2 0 19 0,1 0-17 0,1 0 7 15,-2 0-1-15,27-9-9 0,-27 6 5 16,-4-2-6-16,3 2 2 0,-4-2-1 0,1 0 7 16,-1 1 4-16,-3-1-10 0,1 2 11 0,-3-3-5 15,1 3 11-15,-2 2-15 0,-4-2-7 16,3 1 25-16,-5-1-20 0,-12 3 14 0,9 0-23 15,1 0 19-15,-3 0 5 0,0 0-13 0,0 0 9 16,0 0-21-16,5 9 2 0,1 0 10 16,-2 0-8-16,-2 2 6 0,2 0 13 0,1 0 1 15,-2 1-13-15,2 1 16 0,-1-1-24 0,2 1 2 16,3-1 16-16,-2-1-14 0,2-1-1 0,2 0 12 16,1-1-17-16,2-3 14 15,0 2 13-15,1-3-8 0,2-1-3 0,0-2-4 0,-12-2-3 16,9 0 15-16,4 0-17 0,0 0 12 15,29-13 5-15,-25 11-6 0,0-4-12 0,0-2 9 16,-2 1-11-16,1-1 14 0,0-1 7 16,-4 1-16-16,1 0 17 0,3 0-19 0,-1-2 18 0,-2 1-16 15,1 1 13-15,-1 0-24 0,1-1 8 16,1 1 6-16,-3-2 19 0,-1 4-20 0,3-1-15 16,-4 5 18-16,0-5 12 0,0 3-15 15,0 0 2-15,1 1 4 0,-1-2 7 0,-1 3-23 16,-2-3 3-16,0 4 15 0,1-3-16 0,0 2 10 15,0-1-6-15,-2-1-8 0,2 0 23 16,-1 2-22-16,-6 0 7 0,7 1-1 0,-7-2 2 16,-1 3 2-16,6-3 0 0,2 1 13 15,-7 1-22-15,-5-1 15 0,4 1-15 0,-5 0 28 16,0 0-15-16,-2 0 4 0,3 0 13 0,-5 0-1 16,1 0 14-16,1-1-5 0,0 2 18 15,-1 0-14-15,0-1 2 0,1 0 2 0,-1 1 13 16,0-2-9-16,0 1 8 0,0-1-22 0,-2 1 4 15,1 1-24-15,0 0-1 0,-2-2 11 16,2 1-3-16,-1-1-15 0,1 2-1 0,-1-1 16 16,-1 0-9-16,2-1-6 0,-1 0 10 15,-1 1 6-15,0 0-15 0,-1 0-30 0,1 1-37 16,1 0-3-16,-2 0-29 0,-2 1-30 0,0 0 12 16,-4 0-301-16,-1 0 31 0,-14-2-27 0,11 1 6 15,-21-14 25-15,5 3 77 0,3 1 36 16</inkml:trace>
  <inkml:trace contextRef="#ctx0" brushRef="#br0" timeOffset="116036.0511">25149 9110 406 0,'0'-14'199'0,"0"14"-7"0,12 0-30 0,-12 0-11 15,0 0-11-15,0-13 3 0,0 13-28 0,0 0 14 16,24-18-16-16,-23 16-5 0,0 0 1 15,0-1-11-15,1 1-17 0,-2 0 10 0,0 1-28 16,0 1-7-16,0-3-8 0,-4 2 2 0,1 1-3 16,-1-2 1-16,-3 1-14 0,0 0-3 15,-16 0-8-15,-3 1-17 0,10 0 6 0,-6 0 18 16,-3 0-32-16,0 0 11 0,-2 0-12 0,1 0 9 16,1 0 10-16,1 0-2 0,3 0-9 15,1 0 12-15,1 0-9 0,-12-9-3 0,24 9 1 16,-1-1 11-16,0-1-6 0,1 2 14 15,3 0-32-15,1-1 18 0,0 1 3 0,0-1 7 16,-1 1-17-16,2 0 3 0,0 0 15 16,0-1-6-16,1 1-16 0,0 0 2 0,1 0 4 15,0 0 2-15,0 0 17 0,-1 7-10 16,1-5 8-16,1 3 10 0,2-1-20 0,-3 2-2 16,1 0 13-16,5 11 15 0,-4 0-24 0,-1 2 15 15,-1 2-4-15,0 0 13 0,0-10-27 16,0 6 1-16,0 2 3 0,0 4-13 0,-16 22 20 15,7-19-3-15,-1 0-2 0,0-4 9 16,0 3-23-16,0 0 1 0,1 0 6 0,-2-2 22 16,3 1-28-16,-1 0 16 0,0-1-2 0,0-3-2 15,3-2-26-15,1 4 7 0,0-1 11 0,4-3 7 16,0 2-9-16,1-12 9 0,0 3-5 16,0 3-18-16,0 0 8 0,0-1 9 0,0 0 20 15,20 11-21-15,-10-13 14 0,-3-3-9 0,8 0 27 16,1-2-22-16,2-2 8 0,4-1 15 15,-2-3-16-15,3 1-17 0,-11-1 1 0,5 0-2 16,5 0-1-16,28-12-28 0,-25 5 5 0,-2-1-28 16,1-2-42-16,-4-1-39 0,-2-3-53 15,-3-1 18-15,1-3 14 0,-5 0-332 16,-2-3 32-16,0 1 28 0,-5 0 24 0,-3 0 77 16,-1 10-14-16,0-2 25 0</inkml:trace>
  <inkml:trace contextRef="#ctx0" brushRef="#br0" timeOffset="116254.5689">24828 9412 317 0,'-3'-2'260'0,"2"0"-38"0,0 1-25 16,1-2-32-16,1 0-7 0,3 1-22 0,10-4 2 15,-1-2-37-15,9-1-12 0,3 1-20 0,-1 1-3 16,5-1-15-16,-1 1-6 0,-1-1-17 0,2 2-49 16,0-1 4-16,-3 0-107 0,-1-2-91 15,-2 0-141-15,2 1 37 0,-2-2 5 16,-4 2 15-16</inkml:trace>
  <inkml:trace contextRef="#ctx0" brushRef="#br0" timeOffset="116602.665">25571 8991 357 0,'3'-9'322'0,"2"2"-34"15,-3 1-37-15,-2 0-14 0,2 3-22 0,0-1-38 16,-2 2-10-16,0-1 2 0,0 1-42 16,-2 0-29-16,0 2 5 0,-3 2-20 0,0 0 5 15,-6 10-32-15,-1 1 9 0,-1 4 12 0,-1 1-10 16,-1 3-14-16,2 3-1 0,-1-4-15 15,3 5 5-15,1-1-22 0,0 1 1 0,3 1 22 16,-4 3-11-16,1-1-9 0,4 2-3 0,2 1-3 16,-3-4-3-16,3 2-11 0,0 3 15 15,0-4 12-15,4 4-10 0,0-17-28 0,0 7 21 16,0 4 2-16,0 1-15 0,16 26-4 16,-8-28 8-16,1-3-1 0,-4 0 3 0,1-1-9 15,0-3-22-15,5-4-2 0,3 0-25 0,-1-3-46 16,2-2-28-16,0-3-14 0,5-4 13 15,-11-2-259-15,26-12 7 0,-12 1 12 0,0-2 23 16,-1-3 23-16,-2-5 3 0,5-1 5 0</inkml:trace>
  <inkml:trace contextRef="#ctx0" brushRef="#br0" timeOffset="116869.7187">25861 9204 481 0,'0'-5'283'0,"0"-1"-36"16,0 2-29-16,0 1-18 0,-1-1-32 0,2 2 1 16,-1 1-27-16,1 0-20 0,3 2-17 15,-2 2 19-15,3-1-10 0,11 10-23 0,-3-1-6 16,3 7-18-16,-1-4 12 0,3 1-14 16,-2 2-4-16,0 0 0 0,2 1-26 0,0-2-8 15,-3 2 8-15,-1-4-10 0,3 3 17 0,-2 2-21 16,2-5 7-16,-3 1-19 0,-3-1 10 15,1 2-37-15,-1-3-7 0,-3-6-23 0,-1-1-41 16,-2 1 9-16,-1-4-28 0,-1 0 10 0,1-1-71 16,-4-2-85-16,0 0-137 0,0 0 38 15,6 0 22-15,11-20-47 0,-9 4 1 0</inkml:trace>
  <inkml:trace contextRef="#ctx0" brushRef="#br0" timeOffset="117106.0164">26236 9221 371 0,'-1'-8'284'0,"0"-1"-41"0,-1 4-39 0,0-1 15 16,2 1-17-16,0 2-35 0,-2-1-12 0,0 1-30 16,-1 1 2-16,0 4-33 0,-1 0-12 0,-7 9 8 15,-5-1-8-15,-2 7-17 0,0-3 12 16,1 3-26-16,-6-1 15 0,2 4-15 16,-4-1 11-16,2 2-27 0,-2 0-1 0,0 1 13 15,0-2-8-15,2 0-10 0,0 1-8 0,2-1-5 16,0-1 4-16,4 0-29 0,0 0-12 0,0-1-15 15,1 0-57-15,3-7-16 0,3 4 9 16,4-7-79-16,1-3-148 0,3-1-53 0,2-4 26 16,7-3 24-16,5-5-9 0,3-6 55 0</inkml:trace>
  <inkml:trace contextRef="#ctx0" brushRef="#br0" timeOffset="117483.9237">26533 9036 386 0,'0'-4'252'0,"1"4"-47"0,1-3 8 0,-2 2-35 16,2 2 6-16,0 0-44 0,2 1-8 16,1 1 10-16,3 6-30 0,6 4-4 0,-1-2 5 15,-1 0-9-15,1 1-21 0,0 2-14 16,3 3 23-16,-2-1-44 0,2 0 3 0,-3-1 17 16,3 1-21-16,1-1-2 0,-2 1-21 15,-2-3 21-15,1 1-13 0,-4-1-19 0,1 0 19 16,1-3-17-16,-3 1-3 0,-1-2-29 0,-2-1-15 15,-2 0-10-15,0-2-48 0,-3-2-21 0,3 0-5 16,0-1 12-16,-2-1-140 0,0-1-110 16,1-1-9-16,-3 0 26 0,0 0-34 0,0 0 2 15</inkml:trace>
  <inkml:trace contextRef="#ctx0" brushRef="#br0" timeOffset="117770.3771">26942 9108 543 0,'2'-8'287'0,"0"1"-15"0,-2 2-49 15,0 0-42-15,2 1-10 0,-2 1-13 0,1 1-15 16,-1 2-17-16,0 0-1 0,1 2-21 16,-1 1-10-16,-1 3 18 0,1 2-27 0,-5 11-15 15,5-9 9-15,-9 25-2 0,4-13-29 0,-2 4 2 16,-1-2 13-16,1 4-5 0,-4-4-18 16,2 2 7-16,-2 0 8 0,-1 1-25 15,1-1-9-15,0 0 9 0,-1 0-1 0,-1-1-14 16,1 2 25-16,0-2-18 0,1 0-12 0,1-2 5 15,-1 3-24-15,2-3 12 0,-2-2-12 0,4-3-6 16,1 0-3-16,1-2-33 0,1-2-6 16,-1-3-59-16,5-5 5 0,0-6 10 15,0 0-231-15,7 3 27 0,-3-7 22 0,7-10 22 16,3 0 18-16,1-5 22 0,0 0 16 16,-2-2-89-16,5-6-5 0</inkml:trace>
  <inkml:trace contextRef="#ctx0" brushRef="#br0" timeOffset="118141.5292">27243 8910 287 0,'7'-6'322'16,"-3"3"-71"-16,3 1-16 0,-3 0-22 0,3 1-30 15,-2 2-10-15,10 8-19 0,-6 3-21 0,4 3-11 16,-1 2-6-16,-1 4-10 0,-2 1 4 0,2 3-20 16,-2 3-19-16,-2 1 2 0,-1-4 10 15,-3 3-32-15,3 1 22 0,-3-1-37 0,-1 2 9 16,1 4 1-16,-1-1-10 0,-2-18-16 16,0 7 35-16,0 5-33 0,-14 28 14 0,10-24-19 15,1-6 20-15,-5 3-13 0,0-3-8 16,-2-3-9-16,1-1 17 0,-3 1-14 0,-3-3 11 15,6 0 15-15,-9-1-33 0,5-4 23 0,-1 1-19 16,2-1-7-16,-3-3-19 0,2-3 2 0,-4-2-42 16,0-2-12-16,5-3-32 0,12-1-50 15,-9 0 13-15,3 0-292 0,-1-14 43 0,5-2 6 16,2 5 24-16,11-24 19 0,-2 11 12 16,5-2-8-16</inkml:trace>
  <inkml:trace contextRef="#ctx0" brushRef="#br0" timeOffset="118383.7815">27721 9197 571 0,'8'-4'295'0,"-2"0"-42"16,-2 0-5-16,0 1-53 0,9-5 17 0,-2 3-62 15,3-1-16-15,-2 2-10 0,-1 2-12 0,0-1-14 16,6 0-20-16,-4 3-29 0,0 0-24 16,-4 0-23-16,-9 0-35 0,7 0-45 0,0 0 7 15,-7 0-107-15,9 0-97 0,2 11-106 0,-9-9 36 16,-2 2 3-16,0-1 8 0</inkml:trace>
  <inkml:trace contextRef="#ctx0" brushRef="#br0" timeOffset="118601.8427">27806 9354 229 0,'3'3'283'0,"3"-1"-33"16,11 4-19-16,-3-4-6 0,-1-3-25 0,-13 1-9 15,15 0-23-15,5 0-7 0,-2 0-6 16,4 0-26-16,-3 0 5 0,21-10-30 0,-27 8-29 16,-3 2 10-16,1-3-17 0,-2 2 14 15,0 0 1-15,-3 1-28 0,-1-2-24 0,1 0 13 16,-1 1-8-16,-1 1-24 0,2-1-47 0,-3 1-36 15,0 0-13-15,-3 0 8 0,0 0-85 16,0 0-138-16,0 0-89 0,0 0 13 0,0 0 24 16,0 0 17-16,8-10 9 0</inkml:trace>
  <inkml:trace contextRef="#ctx0" brushRef="#br0" timeOffset="119486.7521">29407 8629 451 0,'4'0'366'0,"0"0"-84"16,-2-1-26-16,1 1-14 0,1-2-21 0,-2 2-9 15,1 0-20-15,-1 0-47 0,0 0-12 0,-1 0-22 16,-1-1-13-16,-2 1 3 0,-2 0-26 0,-2 1-3 16,-12 1 7-16,-3 1-18 0,-3 1-7 15,-2-2 1-15,-2 1-15 0,1 1-24 16,1 1 14-16,1-3 9 0,2 3 15 0,2-4-44 15,-1 4 6-15,8-4 19 0,1 0-30 0,6 0 13 16,0 0-13-16,0 1-4 0,2-2 9 16,1 0-1-16,1 2-2 0,0-2-5 0,2 2 4 15,0 0 9-15,0-1 8 0,1 2-3 0,0-3 22 16,0 0-6-16,0 0-7 0,0 9-24 16,0-2 15-16,12 15 17 0,-8-6-7 15,-2-3-24-15,0 5 11 0,-2-9 34 0,0 5-32 16,0 4 13-16,0 3-39 0,0 3 34 0,0 2-13 15,0 2 6-15,0 2-8 0,0 0-26 0,0 1 15 16,-9 32 7-16,8-30-1 0,1-4 43 16,-2 3-12-16,2-16-42 0,0 5 16 0,0 4 7 15,11 26 19-15,-2-24-14 0,2-6-12 0,2-1 8 16,1-1 6-16,-1-1 2 0,5-5-10 16,2-2 1-16,3-1-1 0,-1-3-1 0,0-3 3 15,2 0-1-15,-1-3-46 0,0-1 3 16,-11 0-33-16,6 0-25 0,22-18-20 0,-17 5-52 15,-4-1-59-15,-1-3 18 0,-2-4-206 0,-3 1-52 16,1-2 32-16,-4 0 24 0,-4-1 24 0,-1 0 18 16,-5 4 14-16,0 11 3 0</inkml:trace>
  <inkml:trace contextRef="#ctx0" brushRef="#br0" timeOffset="119651.3619">29328 9071 478 0,'-6'-2'269'16,"0"1"-44"-16,3-2-17 0,0 1-12 0,1 0-14 15,1-1-6-15,1 2-24 0,3-3-29 0,1 1-12 16,10-4-15-16,3-2 4 0,0 0-42 16,5 3-15-16,1-1-29 0,1 1-53 0,4 0-2 15,-2-2 2-15,0-1-106 0,-3-3-123 0,4 0-90 16,0 0 38-16,0-1 16 0,-1-2 15 16</inkml:trace>
  <inkml:trace contextRef="#ctx0" brushRef="#br0" timeOffset="119918.6471">29883 8743 571 0,'3'-8'277'16,"3"2"-40"-16,-3 1-13 0,-1 0 34 16,1 1-44-16,-2 1-10 0,0-1 0 0,1 2-14 15,0 0-46-15,-1-1-17 0,1 2-24 0,-2 1 5 16,-1 0-14-16,0 0-21 0,-1 3-25 16,-2 0 25-16,-6 9-18 0,-3 4-13 0,2 1-3 15,-1 2-7-15,-1 1 12 0,1 3-13 16,1 1 10-16,2-1-20 0,0 4-3 0,3-1 3 15,0 5-3-15,5-1 1 0,-3 0 10 0,4-15-2 16,0 7-22-16,0 4 3 0,0 0 9 0,15 24-32 16,-7-27 24-16,3-2-32 0,1-3-16 15,2-2-15-15,2-2-33 0,-2-2-24 0,4-4-48 16,-1 0 15-16,-17-8-156 0,13 0-116 0,3 0 49 16,19-14 30-16,-17-2 11 0,-2 1 22 15,-2-4-21-15,-2-2 17 0</inkml:trace>
  <inkml:trace contextRef="#ctx0" brushRef="#br0" timeOffset="120155.9025">30096 8772 584 0,'-1'-5'332'16,"0"-1"-62"-16,1 2-45 0,0-2-13 0,0 5-15 16,2-2-46-16,1 2 13 0,1 1-32 15,3 3-14-15,8 4 15 0,5 4 9 16,0 1-54-16,2 2 9 0,-2 0-9 0,1 0-14 15,-2 3-24-15,1 1-4 0,-1 1-5 0,-1-1 13 16,0 2 3-16,-6 1-17 0,3-1-12 16,-1 0-20-16,0-1-14 0,-1 0-14 0,0-1-40 15,-7-3-12-15,1 2-11 0,-1-8-62 0,-2 0 13 16,-2-3-119-16,1-4-105 0,0 0 24 16,-3-2 24-16,0 0-47 0,0 0 18 0,12-22 10 15</inkml:trace>
  <inkml:trace contextRef="#ctx0" brushRef="#br0" timeOffset="120351.7808">30467 8821 599 0,'-2'-5'258'0,"1"0"-25"0,-2 0-36 0,0 2-8 15,0 3-26-15,-1 0 1 0,-1 2-19 16,-11 6-16-16,2 0 1 0,-4 2 6 0,0 3-46 16,1 1-6-16,-1 4 2 0,2-1-33 15,0 1 9-15,0 0-14 0,1 2-4 0,-4-1-5 16,2 4-8-16,2-2-38 0,-1-3-28 0,-3 2-17 15,4-1-62-15,3 0 10 0,-1-6-188 0,3-2-85 16,4-3 11-16,2-2 25 0,0-4 18 16,2-2 29-16</inkml:trace>
  <inkml:trace contextRef="#ctx0" brushRef="#br0" timeOffset="120703.1517">30530 8606 781 0,'3'-3'250'0,"1"1"-39"0,0 1-5 0,0 1-17 16,3 1-8-16,9 8-30 0,1 0-10 0,0 3-13 15,-2 3-15-15,2 2-25 0,-1 1-6 16,1 1 8-16,-2 0-11 0,0 5-12 0,0 1-2 15,-2 4-14-15,-1 3-13 0,-2-2 4 16,-2 0 0-16,0 2 6 0,-1 1-20 0,-2-5-7 16,-1 3-13-16,-3 5 17 0,-1-22-4 0,0 9-3 15,-12 28 18-15,4-23-14 0,-3-3-21 16,0-3 18-16,-1-2-15 0,0-1 4 0,-1-3-5 16,-2-2 9-16,3-2-36 0,-2-2-11 15,2-1-14-15,3-3-14 0,0-4-58 0,1-1 12 16,8-1-172-16,-7 0-117 0,-2-9 32 0,8 1 24 15,-1-10 14-15,2 6 18 0,11-26-63 0</inkml:trace>
  <inkml:trace contextRef="#ctx0" brushRef="#br0" timeOffset="121467.3686">31439 8431 493 0,'-2'-2'309'0,"2"2"-37"16,-1-3-41-16,0 3-23 0,0-1-12 15,-1 0-35-15,0-1-34 0,-3 2 1 0,0 0-26 16,0-2-21-16,-3 3-5 0,-12-4 0 16,12 3-15-16,-7 0-20 0,-2 0 13 0,-3 0-6 15,0 0 12-15,-19 11-33 0,20-9 4 16,1-1-9-16,4 0-4 0,3 3-10 0,3-3 27 15,0 1-16-15,2 1 16 0,-2 0-12 0,4 0-3 16,-1-1 1-16,1 2-21 0,-5 6 3 0,4-1 14 16,-1-2-15-16,-2 6 20 0,4-1-32 15,-3 3 14-15,5-2 20 0,-4 3 2 0,0 2-34 16,3-2 27-16,-1 0-7 0,1 1 15 0,-1 1-10 16,2-2-3-16,-5 5 31 0,6 0-28 15,-4-4-11-15,1 3 6 0,0 3-4 0,0-2 23 16,2 2 8-16,-1 2-11 0,1 0-12 15,0 2 8-15,-2-5-15 0,0 1-2 0,3 2 27 16,1-14-10-16,0 5-3 0,0 3-10 16,0 0 2-16,0 0 26 0,0-3-11 0,12 15 17 15,-8-19-28-15,2 0 29 0,2-1-3 16,3-2-12-16,0-2 0 0,4 0-22 0,0-2 26 16,6-2-28-16,-2-2 21 0,-11-1-36 0,7 0 23 15,0 0-44-15,15-16-9 0,-14 10-32 16,-2-5-34-16,-2-2-44 0,-1-4-16 0,1 0 17 15,-4-4-221-15,-1 0-43 0,-1 0 29 0,-3 0-19 16,-3 0 23-16,0 11 19 0,0-4 8 16</inkml:trace>
  <inkml:trace contextRef="#ctx0" brushRef="#br0" timeOffset="121653.4189">31144 8791 357 0,'-2'-1'268'0,"-1"-1"-35"0,2 2-7 0,-1-1-28 15,1 1-32-15,3-1 0 0,-1-1-14 0,3 1-10 16,2 0-35-16,9-2-7 0,2-1-16 0,0 0-10 16,2 2 1-16,0-1-24 0,1-2-7 0,-7 2-12 15,6-1-52-15,1 1-25 0,-3-2-20 16,3-2 7-16,0 0-149 0,-4-1-107 0,6 0-9 16,-6-2-27-16,2 0 34 0,-2 1-2 15</inkml:trace>
  <inkml:trace contextRef="#ctx0" brushRef="#br0" timeOffset="121934.0637">31551 8572 400 0,'4'-7'265'0,"-1"2"3"0,-2-1-8 16,1 2-18-16,0-1-35 0,-1 0 9 15,1 2-16-15,-4-2-39 0,3 1-9 0,1 2 8 16,-2 0-53-16,0 2-25 0,0 0 6 0,2-5-18 16,-3 7-22-16,2 2 45 15,-3 0-37-15,2 4-23 0,-4 8 19 0,-3 0-21 16,0 3 12-16,2 0-24 0,-2 3 20 0,3-2-8 15,-1 0-2-15,2 4-23 0,0-4 18 0,0 3-22 16,3-2 24-16,-3 4 20 0,3-14-46 16,0 6 20-16,15 22 1 0,-9-19-22 0,-1-1 19 15,4-4-31-15,1 0-14 0,1-5-20 0,1 1-18 16,-1-1-7-16,-1-6-50 0,0-1 12 16,-1-3-112-16,-9 0-50 0,10 0-103 0,11-23 28 15,-10 8-23-15,5-2 55 0,-5-6 1 16,-1-1-20-16</inkml:trace>
  <inkml:trace contextRef="#ctx0" brushRef="#br0" timeOffset="122167.4273">31721 8583 491 0,'-2'-7'301'0,"1"3"-58"0,0 0 0 16,1-1-36-16,-2 3-32 0,2-2-5 0,0 1-7 16,0 0-26-16,0 3-26 0,2 0-4 15,2 2-19-15,-1 1-9 0,1 1-3 0,10 8-1 16,-2 0-27-16,0 1 11 0,1 0 0 15,0 1 0-15,2 0 6 0,-2 2-29 0,2-1 26 16,-3-1-26-16,2 0-1 0,-2-1-11 0,-2-1 11 16,1 1-33-16,-2-2-25 0,1-1-19 0,-1-4 1 15,-4 0-3-15,-1-3-32 0,-1 1-18 16,0-4-17-16,0 1 11 0,-1-1-138 16,-2 0-93-16,0 0 26 0,0 0-83 0,11-12 25 15,-8 6 55-15,3-8 16 0</inkml:trace>
  <inkml:trace contextRef="#ctx0" brushRef="#br0" timeOffset="122367.6627">31980 8662 241 0,'0'-8'332'0,"0"3"-29"16,0-1-49-16,1 1-55 0,0 1 5 16,-1-1-30-16,0 2-38 0,0-1 0 0,0 1-13 15,0 2-2-15,0 1-16 0,0 1-3 16,-2 2 22-16,0 0-21 0,-1 1-25 0,-4 10 4 16,0 1-28-16,-3-3 1 0,1 5-3 0,0-1 22 15,1 0-29-15,-3 1 17 0,2 2-12 16,0 0-9-16,1 2-31 0,-1-3 9 0,0 3-44 15,-2-4-16-15,2-1-26 0,0-2-20 0,2-1-54 16,1-4 12-16,4-4-217 0,0 0-46 16,2 0 26-16,0-5 25 0,6-2 20 0,-2-2 17 15,7-5 4-15</inkml:trace>
  <inkml:trace contextRef="#ctx0" brushRef="#br0" timeOffset="122683.774">32267 8388 320 0,'3'-6'342'0,"2"2"-76"15,-3 0-33-15,1 2-9 0,0 2-49 16,0 2-8-16,1 0-9 0,-1 4-21 0,9 11 5 16,-2 1-39-16,2 5 20 0,-2 1-10 0,-1-1-4 15,-1 2 5-15,0 0-36 0,0 0-15 0,-2 1 17 16,-2 2-36-16,1 0 12 0,-3 3-13 15,-1 1 3-15,-1 0-8 0,0-14-4 0,0 6 11 16,0 5-13-16,-14 32-3 0,7-28-24 16,-2 0 40-16,-4-3-19 0,1 2-21 0,-3-5 14 15,-1 4-14-15,-5-4-4 0,-2 1-49 16,-1-2-39-16,-7-2-49 0,-3-3 14 0,-4 0 12 16,-2-3 10-16,-5-2 8 0,-3 0 10 0,-5-3-320 15,-3-4 23-15,-3 2 23 0,-10 1 25 16,-3-4 52-16,-9 5-18 0</inkml:trace>
  <inkml:trace contextRef="#ctx0" brushRef="#br0" timeOffset="123583.1388">25039 10495 513 0,'9'-14'243'0,"-1"-2"-23"15,2 2-21-15,2-1-33 0,2-2-11 0,1 3 4 16,3-2-38-16,-3 1-11 0,2-2-13 16,-1 5-3-16,3-2-21 0,-2 0 4 0,1 0 7 15,1 2-17-15,-4 2 10 0,6-1-17 0,-2 1-11 16,0 0 2-16,2 3-3 0,2 1-6 0,4 1-12 16,1-1-1-16,3 2 15 0,-1 0-26 15,3 1-5-15,-17 3 21 0,11 0-20 0,5 0-2 16,37 11 13-16,-29-3-16 0,-3 1-6 15,1-2 25-15,-1 3-16 0,0-2 1 0,-2 2-17 16,2-4 11-16,-1 3-9 0,-3-1 12 16,-3-2-19-16,1 0 10 0,-2-1 22 0,3-2-5 15,1 0-13-15,-1-3 2 0,-17 0-3 0,10 0 20 16,27-15-19-16,-19 9 12 0,-3-4 9 16,5-1-11-16,-1-1-19 0,4-1 19 0,-3 2-22 15,0-1 28-15,-1 2-21 0,-3-2 15 0,1 1 1 16,-3 3 2-16,-2-1-17 0,-1 0 1 15,1 2 6-15,-2-3 16 0,2 3-8 0,-4-1 14 16,4-1-12-16,-3 1 26 0,1 0-21 0,0-1-8 16,2 1 9-16,-2 1 22 0,2-1-22 15,-1 0 4-15,3 2-6 0,-4-1-10 0,4-1 22 16,-2 1-39-16,5 3 26 0,-3-3-16 16,0 1-2-16,0 2-16 0,-6 1-28 0,-1 2-36 15,1-2-8-15,-1 2-36 0,-13 1-5 0,5 0 11 16,4 0-172-16,2 0-110 0,3 0 4 15,30-8 18-15,-19 3 36 0,3-2 43 16,3-1-8-16,2-1-12 0</inkml:trace>
  <inkml:trace contextRef="#ctx0" brushRef="#br0" timeOffset="124316.9107">29510 9824 333 0,'3'-5'259'0,"-3"3"-35"0,3-1-22 0,1 1 1 15,-1-2-48-15,1 0 2 0,7-3-31 0,-3 2-20 16,8-4-13-16,-5-2-3 0,2 2-12 0,2 3 1 15,0-4 8-15,2 0-11 0,-3-3-2 16,6 1-29-16,2 1 15 0,2 0-2 0,-1 0-13 16,1 1 10-16,0 1 18 0,-1-2-31 15,2 2 11-15,0 2-17 0,-2 0-6 0,1 3-6 16,0 0-7-16,0 2 12 0,0 0-5 16,-11 2 0-16,3 0-18 0,6 0 13 0,2 0 0 15,22 15-9-15,-22-10 14 0,1 3 9 0,-1-3-20 16,-3 5-14-16,2-2 18 0,1 1-11 0,-1-2 1 15,2 4-9-15,2-4 4 0,2 1 10 16,-1-1-11-16,-1-1 17 0,3 0-25 16,1-1 10-16,1 0-1 0,-2 1 11 0,1-1 2 15,-1 1-9-15,2-3 17 0,1 1-12 0,0-2-9 16,0 1-4-16,0 0 20 0,-1 1-16 0,5-2 9 16,-4-1-7-16,1 0 9 0,4-1-7 15,-2 2 10-15,-18-2-7 0,9 0 20 0,3 0-8 16,0 0-10-16,2 0 23 0,36-13-34 15,-33 10 22-15,1-2-8 0,0-2-3 0,3-2 19 16,-3 3-18-16,4 1 3 0,2-1-3 16,2-3-7-16,-5 4 9 0,2-4 2 0,1 2 11 0,-1 1 4 15,-2-1-5-15,1-2-12 0,-4 2-1 16,-1-1 0-16,-1 1 32 0,-2 0-6 0,0 0 19 16,-3-1-8-16,-1-2-7 0,-1 1 9 15,0 1-4-15,0-1 24 0,0-1-10 0,0 6-8 16,-3 0-4-16,-3-5 10 0,-2 1-10 0,-1 1-32 15,1 2 23-15,-2 0 17 0,-2 1-16 0,-4 0 10 16,-3 3-33-16,-3-4 19 0,2 3-20 0,-3 0 14 16,0-1-14-16,0 2 5 0,-2 0-45 15,1 1 3-15,-1 0-20 0,0-1-48 0,0 0-25 16,-2 1-14-16,-1 1-35 0,-2 0-43 0,-2 1 19 16,-1-1 17-16,-13 3 15 0,7-4-311 15,-7 0 29-15,-4 0 30 0,-6 0 25 0,-33-11 26 16,31 7 23-16,-7-1 14 0,-1 0 6 15</inkml:trace>
  <inkml:trace contextRef="#ctx0" brushRef="#br0" timeOffset="132825.6182">26522 6661 288 0,'0'0'167'0,"0"0"13"0,0 0-28 0,0 0 1 15,0 0 2-15,0 0-34 0,0 0 14 0,0 0-10 16,0 0 3-16,0 0-17 0,0 0-8 16,0 0-15-16,0 0-15 0,0 0 16 0,0 0-13 15,0 0-8-15,0 0-3 0,6-4-25 16,8-10 11-16,3-1 2 0,2 0-26 0,2-1 8 16,2-3-13-16,7-3 20 0,3-5-3 0,6-2-3 15,3-3 2-15,2-1-22 0,9-4 7 16,3-4-13-16,5 0 18 0,6-8-17 0,2-1-4 15,4 0 4-15,1-1 4 0,5-4-11 16,3-3-1-16,1 0 0 0,1 2 17 16,3 3-17-16,-4 3-12 0,2 3 16 0,-1 0-10 15,-1 2 28-15,-6 3-13 0,-4 0 4 16,-3 5 6-16,-3 0 21 0,-3 2-13 0,-6 4 20 16,-3 4-22-16,-4-2 12 0,-4 3-3 15,-3 5 8-15,-4-1-3 0,-5 4-4 0,0 2-7 16,-7 1 14-16,-4 2 7 0,-1 0-9 0,-1 4 1 15,-5 0 0-15,-2 1-21 0,-3 1 11 16,0 3 3-16,-5-1-13 0,0 3 11 0,-3 1-4 16,-2-3-14-16,3 3-15 0,-3 0 8 15,2-1-20-15,-3 2 11 0,1-3-14 0,-2 3-4 16,2-1-19-16,-1-1-36 0,0 1-5 0,-1 1-21 16,0 0-39-16,-3 3 13 0,0-3-122 0,2 3 22 15,-5 0 18-15,-14 3 20 0,4-2-240 16,-1-1 26-16,-5 1 68 0,-2 4 14 0,-6-2-3 15</inkml:trace>
  <inkml:trace contextRef="#ctx0" brushRef="#br0" timeOffset="133957.6482">5601 7467 419 0,'0'0'226'16,"-15"0"-41"-16,15 0 6 0,0 0-30 0,-13 0 9 16,-4 19-32-16,15-19-3 0,-1 0-9 0,1 0-22 15,0 2 2-15,0-2-8 0,0 0 1 0,0 0-20 16,1 0 6-16,-1-2 0 0,4 2-25 16,0-5 10-16,0 2-29 0,8-9 21 0,4-4-26 15,0-2-9-15,6-3-2 0,5-4 20 16,5-5-16-16,5-2-10 0,6-7-3 0,3 0 4 15,3-4-2-15,5-4-5 0,4-2 5 0,-1-4 9 16,5 2-24-16,0-2 5 0,4 1 4 16,-3-2-6-16,2 1 11 0,1 0-14 0,0 0 16 15,2 0 4-15,1 0 2 0,4 1-9 0,-2-1 1 16,4 2 17-16,-1-3-10 0,-3 4-11 0,0-2 15 16,-2 4-16-16,0-1 22 0,-1 2-5 15,0 2-7-15,-2 1-1 0,-4 2 4 0,-5 4 6 16,-4 1 13-16,-3 5-6 0,-8 3-1 0,-4 3 16 15,-4 5-13-15,-2 0 31 0,-5 1-8 16,-7 5-5-16,0-2-7 0,0 3-5 0,-1 1 3 16,-2 0-27-16,-4 3-2 0,-2 1 15 0,-2 1-20 15,-2 2-1-15,0 2-1 0,-1-1-1 16,-1 3-20-16,0 0-13 0,-1 0-38 0,-2 1-34 16,1-2-26-16,1 1-44 0,-2 2 15 0,0 0-199 15,0 0-89-15,0 0 30 0,7 0-8 16,6-11 25-16,-7 9 62 0,14-6 17 0,0 0 5 15</inkml:trace>
  <inkml:trace contextRef="#ctx0" brushRef="#br0" timeOffset="134903.1942">14391 7268 443 0,'-14'0'207'0,"14"0"-18"16,0 0-7-16,0 0-32 0,0 0-20 0,-14 0 4 15,14 0-28-15,0 0-5 0,-19 4-29 16,21-8 21-16,-2 2-6 0,4-4-2 0,3-5-25 16,5-5 1-16,3 0 8 0,2 1-30 15,0-3-1-15,5 0 5 0,5-2-13 0,3-2-7 16,8-10 27-16,6-1-21 0,4-7-3 0,8-2-16 15,1-4 14-15,7-3 1 0,6-6-2 16,6-4-3-16,3 1-17 0,6-2-1 0,-2 2 17 16,3 0-9-16,-3 2 8 0,-2 3 13 0,-2 1-17 15,-1 1 3-15,-5 4 8 0,-4 4 13 16,0 2-10-16,-5 1-14 0,-1 4 15 16,-5 0 5-16,-5 4 0 0,-3 1-14 0,-4 1 13 15,-2 5 28-15,-4 0-23 0,-4 2 24 0,-2 2-13 16,-5 2-3-16,-2 2-7 0,-5 0-10 0,1 4-1 15,-3 0-4-15,-2-2-9 0,-3 6 3 16,-1 0 9-16,-4 4-11 0,-2 0-16 0,-1 2-30 16,-2-1 12-16,-1 1-36 0,-1 2-27 15,-1-2-37-15,1 2 11 0,-1-1-173 0,0 1-112 16,0-2 5-16,3 1 38 0,6-6 27 16,3-2 16-16,7 1-7 0,4-1 29 0</inkml:trace>
  <inkml:trace contextRef="#ctx0" brushRef="#br0" timeOffset="135682.9178">20292 6528 445 0,'-2'0'200'0,"0"0"-26"0,-1 0-1 16,0 0-12-16,0 0-17 0,1 0-1 15,1 0-16-15,0-1 20 0,-1 1-29 16,0-1-10-16,0 0-5 0,2-1-6 0,1 0-25 15,0-1 5-15,3 1-17 0,4-10 3 0,5 0-14 16,6-6-4-16,0 3 5 0,5-3 5 0,4-4-21 16,4 0 16-16,3-6-20 0,7-1-13 15,5-5 12-15,11-5-14 0,4-1 3 0,2-3 10 16,8-5-8-16,1 0-14 0,2 2 22 0,1-1-5 16,-2 4 20-16,0 1 4 0,-2 3 4 15,-4 2-17-15,-5 3 31 0,-3 2-30 0,-4 5 16 16,-7 0-17-16,-3 5 20 0,-6 2-11 15,-3 2-16-15,-5 0 7 0,-2 7 14 0,-7-3 7 16,0 3 12-16,-2-1-42 0,-3 2 37 0,-1 1-2 16,-3 1-27-16,-1 1 9 0,-4 3-10 0,0 1 7 15,-4 0-27-15,-1 0-21 0,1 1-6 16,-3 1-38-16,1-1-15 0,-1 0-36 0,-2 2-15 16,2-2-4-16,-2 2 11 0,0 0-116 15,0 0-75-15,0 0-131 0,5 13 26 0,-5-10 2 16,-2 0 24-16,0 1 65 0,1 0-1 15</inkml:trace>
  <inkml:trace contextRef="#ctx0" brushRef="#br0" timeOffset="136593.568">11500 11140 541 0,'0'0'186'0,"0"0"-22"0,0 0 1 0,0 0-29 16,0 0-3-16,27 24-20 0,-19-24 13 15,11 0-19-15,-8 0-8 0,5 0-20 0,5 0 10 16,1 0-23-16,5 0-3 0,1 0-1 16,2 0 15-16,-1 0-32 0,0 0 4 0,0 0-3 15,1 0 11-15,-1 0-6 0,-2 0-27 0,0 0-4 16,-1 0 11-16,-1 0 6 0,-2 0-19 16,-2 0-9-16,0 0 10 0,-5 0-9 0,-3 0-5 15,-1 0-40-15,-3 0 3 0,-2 0-9 0,-7 0-16 16,0 6-29-16,0-6 8 0,14 12-55 15,-15-9-49-15,-2-1-83 0,0 0-87 16,-2 2 23-16,-8 6-32 0,-3-1-3 0</inkml:trace>
  <inkml:trace contextRef="#ctx0" brushRef="#br0" timeOffset="136844.5648">11568 11528 379 0,'3'5'239'0,"3"-4"-41"0,2 1-9 16,11-1-9-16,-7-1-32 0,7 0-17 0,0 0 7 16,4 0-22-16,2 0 8 0,29-15-29 15,-24 13-11-15,-1 0-1 0,3-2-10 0,1 1-5 16,-1 0-6-16,1-1-8 0,-2 3-2 0,3-2-13 16,-2 0 2-16,1 3 5 0,1-1-19 15,-1-2-4-15,3 3 11 0,-19 0-14 0,9 0-7 16,4 0-28-16,1 0-10 0,-1 0-33 15,26 11-37-15,-30-11 10 0,-10 1-315 0,-7-1 14 16,3 0 27-16,3 0 15 0,18-11-11 0</inkml:trace>
  <inkml:trace contextRef="#ctx0" brushRef="#br0" timeOffset="137659.0837">14342 10662 404 0,'2'-9'235'0,"2"-7"-29"16,-3 3-1-16,-1 1-7 0,0 12-8 15,0-9-19-15,0-1-13 0,-10-12-8 0,5 12-26 16,1 2 0-16,0 1-4 0,-5-5-18 0,4 3-25 16,-6-1 6-16,0 2-2 0,2 1-8 15,-1 2-29-15,-3-1 7 0,1 4-8 0,-5-3 7 16,4 4-15-16,-1 1-5 0,-3-2-8 15,7 2-3-15,-5 0 16 0,-19 12-18 0,12-6-3 16,1 3 0-16,-1 4 14 0,-1-2-16 0,1 2-4 16,-1 3 11-16,1 1-4 0,-1 6-8 15,1 0 10-15,2 2 2 0,0 3-15 0,1 0 9 16,2 1-18-16,1 0 16 0,-2 1-10 0,4 1 4 16,3 0 1-16,0-2-4 0,4 1 10 15,1 1 9-15,1 0-25 0,5-2 25 0,-2 7-27 16,2-22 29-16,0 9-26 0,13 32 18 0,-3-24 3 15,1 0 1-15,4-2-4 0,1 0 17 16,4-1-18-16,-2 2 7 0,5-4-8 0,0 1-7 16,0-2-4-16,4-3 17 0,0 0-5 0,0-2 19 15,0-2-25-15,1 0 1 0,1-4 1 16,0 2-2-16,5-5 1 0,-5 0 11 0,1-4-12 16,1 0 5-16,-2-2 0 0,5-4-12 15,-3-1 24-15,-14 0 13 0,6 0-10 0,27-15 35 16,-26 4-26-16,1-1 1 0,0-4-11 15,-3 0 13-15,1-5-9 0,-3-4-25 0,3-2 31 0,-3-2 9 16,0-3-28-16,-2-1 4 0,-3 1 9 16,-1-1-5-16,-5 1-1 0,0 0-10 0,-5-2 4 15,-1 1-7-15,-3 16-2 0,0-8 48 16,-18-35-34-16,7 25-1 0,-4-1-3 0,-3 4-22 16,-3 0-2-16,-2 0 2 0,-2 3 0 15,-2 0 26-15,1 4-4 0,-3 0 1 0,0 2 0 16,1 4 12-16,1 0-24 0,0 2-5 0,2 3 0 15,1 1-2-15,2 2 2 0,-3 2-30 16,4-1-8-16,1 3-17 0,2 5-17 0,-2-2-10 16,13 4-33-16,-4 0-15 0,-16 15-7 15,11-3-38-15,3 6 15 0,0 1-85 0,3 3-154 16,2-1-51-16,1 5 42 0,3 1 26 0,3 1 4 16,0 1 5-16,1-1 9 0,-4 2 21 15</inkml:trace>
  <inkml:trace contextRef="#ctx0" brushRef="#br0" timeOffset="138093.3325">13903 11950 388 0,'6'-2'228'15,"-4"0"-6"-15,4-1-39 0,9-3 0 16,2-3-11-16,0 0-17 0,6-2-4 0,2 3 4 16,-3-3-22-16,3 0-16 0,1-1 3 15,5 0-18-15,1-1 10 0,3 1 9 0,2-1-29 16,-1-2-6-16,4-1-5 0,2 0 14 15,0 0-15-15,1-1-10 0,-1 0-2 0,-3 1 7 16,-1 0 12-16,-1 0-34 0,-4 0 20 0,1 0-28 16,-3 0 17-16,-5 3-24 0,3 0 1 0,-2 1-16 15,-2 0-12-15,-2 3 12 0,-1-2 6 16,-2 1 12-16,-2 1-22 0,-3 3 3 0,-1-1-9 16,-5 3-11-16,-4 1-23 0,2-1-7 0,-1 2-33 15,-3-2-30-15,-1 3-60 0,-2-1-26 16,2 1 16-16,-2 1-206 0,0 0 28 0,-8 1-85 15,-10 4 35-15,-1 1 24 0,3 1 21 16,-6 4 5-16</inkml:trace>
  <inkml:trace contextRef="#ctx0" brushRef="#br0" timeOffset="138458.5266">14330 11976 386 0,'-4'6'246'0,"1"-4"-3"0,-1 1-12 16,0-1-23-16,2-1-14 0,1 0-8 16,1 1-27-16,-1-2-23 0,2 0-2 0,2-2-28 15,3 0 4-15,10-4-32 0,4-1 5 16,3-3-9-16,4 2-5 0,0-4-19 0,2 2 21 16,4-4-23-16,3 3-4 0,1-3-4 0,1 0 5 15,2-1-9-15,-1 0 15 0,4-1-14 16,-3 1 4-16,-2 0 0 0,-5 0-3 0,-3 1 12 15,-1 2 2-15,-2-1-16 0,-3 3-1 0,-1-3 8 16,-3 1 19-16,-1 2-20 0,-2 2 4 16,-4 1 12-16,-2 1-20 0,-4 2 4 0,0 0-8 15,-1 3 30-15,-1-1-37 0,-2-1 10 16,1 1 12-16,-3 0-42 0,1 1 2 0,1 0-3 16,0-2-21-16,-3 1-36 0,0 0-35 15,0 2-43-15,0 0-53 0,0 0 16 0,0 0 15 16,-13-12-326-16,-2 3 37 0,-4-2 27 15,-3-5 26-15,-1 4 26 0,-4-3 29 0,2-1 4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7T07:34:57.5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4326 1264 389 0,'0'0'295'0,"0"0"-54"0,14 0-29 16,-14 0-12-16,0 0-32 0,0 0 2 15,0 0-5-15,0 0-20 0,0 0 0 0,0 0-18 16,0 0-1-16,0 0-16 0,0 0-16 16,0 0-9-16,-10 23-12 0,0-21-8 0,2-2-21 15,-21 9 6-15,3-5-9 0,-3 2 14 0,0-1-14 16,0 1 2-16,-3-2 1 0,0 1-8 16,-1 0-21-16,0-1 4 0,3-1-17 0,0 1 10 15,1 0-8-15,3-2 28 0,2 1-16 16,6 0-1-16,-2-1 9 0,5 3 11 0,3-4-24 15,1-1 20-15,3 0-22 0,4 0 11 0,-1 1-6 16,1 0 12-16,-2-1-13 0,4 0 21 0,0 0-24 16,0 1-1-16,0-1-5 0,0 0 10 15,1 2-2-15,-1 0-11 0,0 0-2 0,2-1 2 16,0 2 12-16,-1 2-13 0,1-1-17 0,0-4 13 16,0 0 19-16,0 13-1 0,0 0-29 15,12 15 15-15,-6-16-5 0,-4 6 15 0,2-2-5 16,0 3-7-16,-1-5 23 0,0-1-12 0,0 6-13 15,0 0 7-15,1 0-18 0,-2 2 17 0,1-1-4 16,-2 2-11-16,0-3 14 0,-1 4 6 16,3-3 6-16,-1 1-26 0,0-2 11 0,-2 0 11 15,2 0-3-15,-2-11 15 0,0 6-18 16,0 0-4-16,0 3 7 0,0-1 13 0,0-1-34 0,10 15 20 16,-9-17 20-16,0-3-21 0,0-1-13 15,0-1 6-15,1-2-1 0,0 1-2 16,-2 0-1-16,2-2 7 0,-1 1 6 0,3-1 15 15,-1 1 18-15,5 5-26 0,4-1 3 0,-3-3 25 16,-3-2-30-16,3-2 9 0,0 0-22 0,1-2 13 16,9 1 4-16,-11-2-17 0,5 0 9 15,4 0-20-15,4 0-36 0,22-13-10 0,-26 4-25 16,4 2-29-16,-3-3-60 0,1-4 18 0,-4 3-267 16,-2 0 31-16,0-2 28 0,-7 4 24 0,-2 0-41 15,-4 1 20-15,0 8 47 0,0-7-2 16</inkml:trace>
  <inkml:trace contextRef="#ctx0" brushRef="#br0" timeOffset="311.1945">3838 1794 464 0,'-3'-3'290'16,"0"2"-22"-16,2-1-45 0,2 1-36 15,0-3 12-15,2 2-23 0,3-2-21 16,6-2-20-16,6-2-13 0,2-1 2 0,3 1-19 16,0-1-16-16,0-1-18 0,2 2-1 0,1 2-3 15,0-1-11-15,-2 1 4 0,1-2-4 0,0 4-16 16,-3-3 13-16,-1 2-11 0,-2 2-6 16,-5 1 4-16,-6-2-19 0,2 1 2 0,-2 0-4 15,-3 1 1-15,0 1-17 0,1 1-1 16,-2-1-9-16,0-1-25 0,1 2-22 0,-1-1-27 15,-1-1-37-15,1-1-17 0,0 0 13 0,1 1-284 16,-1-3 25-16,7-6 12 0,-3-1 19 16,6-2 38-16,1 1-20 0</inkml:trace>
  <inkml:trace contextRef="#ctx0" brushRef="#br0" timeOffset="761.8892">4924 1124 232 0,'1'-4'333'0,"2"0"-60"16,-2 2-35-16,3 3-24 0,-6-2-21 0,-2 1-16 15,-1 5-16-15,1 1-33 0,0 2-4 16,-3 7-9-16,-3 1-28 0,-1 4 0 0,1-2-19 15,3 1 5-15,-3 4 0 0,-1 2-22 0,0 0-13 16,1 0 15-16,4 0-1 0,-3 0-24 16,0 1 23-16,0-2-9 0,-3 3 8 0,4 2-13 15,0-2-9-15,1 5 7 0,-1 3 17 0,2-1 6 16,-1 4-2-16,3 3 9 0,0 0-14 16,2 2-16-16,2-20 6 0,0 9 20 0,0 6-26 15,0 2 40-15,8 40-29 0,-3-39 15 16,4-3-8-16,3-2 2 0,1-2 11 0,2 1-17 15,2-3-15-15,3 0-21 0,-2-2 10 16,5-5-4-16,6 1-5 0,-8-2 23 0,7-4-31 16,-2-1 21-16,2-2-28 0,1-2 27 0,-1-3-45 15,0-1 1-15,0-3-31 0,0-3-22 0,3 1-42 16,-5-6-33-16,-13 0-36 0,31-12 15 16,-21 0-295-16,0-2 26 0,1-3 28 0,-2-4 10 15,0-7 23-15,-3 0 22 0,-3-3 9 0,2-5 72 16</inkml:trace>
  <inkml:trace contextRef="#ctx0" brushRef="#br0" timeOffset="1193.3186">5461 1402 509 0,'-1'-3'297'0,"0"-1"-13"16,1 0-33-16,0 1-10 0,0-1-31 0,-1 2-38 16,1-2-7-16,1 3-43 0,0 0-3 0,-2-1-20 15,2 1-8-15,1 2 15 0,0-1-35 16,3 2 13-16,7 5-11 0,-2-2-18 0,3 3 8 15,0 2-23-15,4 0 2 0,-1 1-1 0,2 0 4 16,0 2 17-16,1 1-9 0,1 1-15 16,-5 0-15-16,6 1 8 0,-3 0-13 0,0 1 27 15,0 0-4-15,-2 1-17 0,3-2 12 0,-2 3-10 16,0-1 2-16,-1 1-7 0,-1 1 10 0,-2-2 4 16,0-1 2-16,-4 1-11 0,0-3-21 15,3 0 11-15,-3-2 23 0,-1 2-27 0,0-5 4 16,0-3-44-16,-4 0-2 0,0-3-29 0,-3 0-21 15,1-1-34-15,-2 0-19 0,2-2-17 16,0 1 15-16,-3-4-241 0,2 1-50 0,-1-3 31 16,1-4 24-16,0-9 18 0,-1 6 17 0,0-6-15 15</inkml:trace>
  <inkml:trace contextRef="#ctx0" brushRef="#br0" timeOffset="1560.3124">6124 1311 448 0,'2'-4'298'0,"1"0"-28"0,1-1-41 16,-3 5-17-16,-2 0-29 0,1 3-30 0,2 1 0 15,-5 1-1-15,2 2-11 0,-2 1-16 0,0 9-4 16,-2 4-32-16,0 0 27 0,-2 5-18 0,-2-3-17 16,0 2 13-16,0 3-20 0,1-3 24 15,-1 3-41-15,1 2-1 0,-3 2 22 16,-1 1-28-16,-2 2 37 0,2 2-39 15,-2 1-19-15,0 0 9 0,-1-1 15 0,2 1 23 0,0-1-32 16,-1 0-2-16,2 2 13 0,-1-4-25 16,-1-2-3-16,3-1-2 0,-1-3 20 0,-2-1-5 15,3-1 26-15,2-1-7 0,1 1-56 0,-1-1 1 16,0-3 34-16,0-5-2 0,4 2-3 0,-1-4-19 16,3 1-24-16,-3-5 3 0,6-12-1 15,0 7 2-15,0-7 38 0,0 7-3 0,0-7-33 16,0 7-31-16,0-7-19 0,0 0-33 15,-8 6-46-15,6-9-55 0,3 0 17 0,-1-5-185 16,1-11-87-16,-1 9 32 0,12-24-18 0,-7 7 24 16,1-3 27-16,1 4 53 0,0 1 10 0</inkml:trace>
  <inkml:trace contextRef="#ctx0" brushRef="#br0" timeOffset="1964.2275">6377 1767 799 0,'3'0'262'0,"-1"0"-34"0,0 0-1 0,1-2-28 15,-1 2-28-15,2-1-9 0,1 0-3 16,3-2-19-16,-2 2-29 0,12-1 18 0,-1-2-29 15,6 0-32-15,-4 0 2 0,3-2-3 0,-1 1-14 16,-1 3 3-16,2-1 0 0,0 1-3 16,-3 0 6-16,2 0-19 0,-10 2-5 0,3 0 1 15,0 0-2-15,0 0-20 0,1 0 20 0,-3 0 7 16,-3 0-26-16,1 0 2 0,-4 0 10 0,-6 0 22 16,8 0 28-16,-8 0-12 0,6 0 10 15,-6 0-7-15,0 0-35 0,8 0 10 0,-8 0-4 16,0 0-31-16,6 0 6 0,-6 0-3 0,0 0-22 15,0 0-19-15,7-7-48 0,-7 7-68 16,0 0 14-16,9-15 12 0,-7 12 12 16,0-3 9-16,5-11 10 0,2-4-360 0,-3 2 43 15,10 1 12-15,2-1 60 0,14-3 22 0,8-5 19 16,6 9-12-16,9-6-23 0</inkml:trace>
  <inkml:trace contextRef="#ctx0" brushRef="#br0" timeOffset="2843.303">7529 1563 339 0,'-2'0'275'0,"1"0"-50"16,0 0-21-16,1 1-11 0,1-2-26 0,-2 1-6 15,4-3-14-15,2 2-21 0,2 0-7 16,10-5 8-16,4 2-29 0,2 0-8 0,0-4 3 16,0 2-11-16,4-3 0 0,1 1 2 0,-2-3-14 15,3 3-15-15,0-2-1 0,0-1 5 16,1-3-15-16,0 1 5 0,-2-3-9 0,19-13-6 16,-1 1 9-16,-12 4-11 0,-2-4-6 0,-2-1-9 15,-4 1 2-15,-4 0 24 0,-5 4-9 0,4 0 0 16,-10 0 18-16,-1 4-18 0,-4-3 6 15,-1 6-12-15,-3-1 19 0,-2 9-4 0,0-2-16 16,0-3 41-16,-16-13-22 0,9 13-2 0,-1 5-25 16,-2 1 8-16,0 0-9 0,1 1-7 15,2-1 10-15,-4 6-13 0,-2-2 5 0,1 3 11 16,12 1-10-16,-12 0-13 0,-14 13-12 16,12-2 25-16,-1 6-5 0,1 1-7 0,-1 3-14 15,2 4 1-15,-1 4 31 0,0-1-9 0,9 4-7 16,-3-7-17-16,2-1 37 0,3 4-12 15,-1-1-17-15,3-1-11 0,-3 0 16 0,4 1 6 16,0-13 35-16,0 8-13 0,0 3-3 0,0 5-3 16,0-1 3-16,10 33-2 0,-8-30 29 0,2-1-5 15,-2 2-3-15,-1 3-7 0,1 1-16 0,-1 1-2 16,0 1 12-16,-1-1 5 0,0-18-7 16,0 11-4-16,0 5-1 0,-12 40 14 0,7-37-16 15,-1 0-2-15,0-4-7 0,-2 2 24 0,1 0-21 16,-1-3-1-16,0 0 0 0,-1-2-2 15,0 0-38-15,3-6-14 0,-3 1-37 16,1-3-2-16,3-4-19 0,-3-4-32 0,1-6-16 16,-1-5-28-16,2-2 17 0,6-3-162 0,-19-12-100 15,4 0 32-15,1-7-47 0,1 0 25 16,2-4 40-16,0-2 53 0,1-3-7 0,1 1 6 16</inkml:trace>
  <inkml:trace contextRef="#ctx0" brushRef="#br0" timeOffset="3042.9829">7642 1945 491 0,'7'-17'215'0,"4"2"-7"0,1-3-39 0,3 2 0 16,1 0-10-16,4 1 2 0,0 0-12 0,3 2 0 15,0 0-15-15,0 1-19 0,4-1 11 0,1 2 7 16,1 3-42-16,0-3-6 0,8 3-7 16,-2-1-9-16,-1 1-11 0,2-4 11 0,-1 5-14 15,-1-2-19-15,-2 1-16 0,4-1-36 0,0-2-18 16,-1 3-25-16,-1-5-65 0,1 1 10 15,-2-3-246-15,1 0 24 0,0-2-48 0,-1-1 24 16,1-3 18-16,-1 0 5 0</inkml:trace>
  <inkml:trace contextRef="#ctx0" brushRef="#br0" timeOffset="3409.1103">8978 1101 212 0,'-4'-7'423'0,"4"-1"-102"15,-1 0-33-15,0 4-28 0,-1 0-26 16,-2 1-28-16,2 1-11 0,2 2-39 16,-5 0-19-16,1 1 10 0,-5 3-26 0,4 6-11 15,-5 1 3-15,0 4-36 0,-4 2-5 0,-2 4-13 16,3 4 13-16,-1 0-13 0,1-5 6 0,3 2-20 16,-1 3 23-16,-2-2-8 0,-1 1 6 0,2 1-4 15,3 2-14-15,-1 0 27 0,-1 0-10 16,3 1-32-16,-1 1-4 0,3 0-3 0,0 1-3 15,0 1-2-15,1-1-1 0,0 2 48 0,2 0-7 16,3 2-6-16,-2-2 0 0,2 4 3 16,0-20-17-16,0 7-19 0,0 2 1 0,13 31 26 15,-9-28-5-15,6-4-4 0,0-1-26 0,3-2-2 16,1-2-45-16,2 0-48 0,3-3 6 0,1-2-23 16,-2-1-34-16,2-6-29 0,0-6-37 15,2 0 18-15,-11-1-164 0,20-14-104 0,-10 4 32 16,-4-6 30-16,0-4 33 0,0-1 24 15,-1-4 20-15,-2-2-15 0,1-3-2 0</inkml:trace>
  <inkml:trace contextRef="#ctx0" brushRef="#br0" timeOffset="3709.2675">9109 1424 437 0,'0'-8'277'0,"1"0"-40"0,0 2-13 16,1 2-38-16,1-2-6 0,-1 3-12 15,0-1-1-15,2 1-28 0,1-1 4 16,2 3-22-16,8-3-6 0,0 4-16 0,-7 0-10 16,5 0-16-16,18 18 13 0,-14-8-20 0,-2 3-10 15,2 0 6-15,-6 4-18 0,2-3 18 0,-2 2-27 16,-5 2 5-16,-1 3-9 0,0-1 8 0,-1 2-4 16,-3 0-5-16,-1-11-7 0,0 8 0 15,-17 26 13-15,9-19 7 0,-1-3-3 0,0-1-22 16,-4 0-3-16,0-4 12 0,0 0-13 15,2-3-3-15,-5-3-7 0,6 1-25 0,-2-3-11 16,4-3-18-16,0-4-30 0,2 0-18 16,0-3-50-16,6 0 12 0,0 0-238 0,0 0 29 15,-10-18 25-15,15-2-53 0,5-3 37 0,-2-2-1 16,3-4 31-16</inkml:trace>
  <inkml:trace contextRef="#ctx0" brushRef="#br0" timeOffset="4060.8601">9618 1241 629 0,'0'-5'319'0,"0"3"-66"0,-7-1-6 0,4 4-46 16,1-3 4-16,-2 2-6 0,-8-2-32 0,6 4-25 16,-2 4-30-16,2 2-5 0,-5-2 7 15,1 3-32-15,-1 3 14 0,-1 1-18 0,-1 2-5 16,-1 2-8-16,2 3-3 0,-2-1-6 15,-1 1 8-15,3 1-24 0,-2 2 8 0,3-3 18 16,1 3-8-16,1-3-7 0,2 3-17 16,0 1-7-16,1 3 35 0,1-3 5 0,0-1-45 15,5 0 41-15,0-11 0 0,0 4-51 0,0 3 17 16,13 22-6-16,-8-23 9 0,1 1 1 0,2 1-10 16,2-3 4-16,4-1-13 0,0-3-14 0,0-3 0 15,6 1-22-15,-2-3-13 0,6-5-12 16,-3-3-21-16,-11 0-26 0,7 0-49 0,18-11-16 15,-10 0 15-15,-6-3-210 0,1-1-81 0,-1-4 31 16,-1-2-4-16,0-3 26 0,-5-3 23 16,0-4 14-16,-3 0-1 0</inkml:trace>
  <inkml:trace contextRef="#ctx0" brushRef="#br0" timeOffset="4444.8194">9872 964 486 0,'1'-7'301'0,"-2"2"-50"0,3 2-9 0,-2 2-39 15,2 1-32-15,0 1-20 0,3 2-9 0,2 4-21 16,-3 5 12-16,5 2-29 0,1 3 24 0,1 9-26 16,3 4 4-16,-2 1-18 0,2 1 5 15,-2-3-9-15,0-3-21 0,-1-3 7 0,-1 3-6 16,1 1-5-16,3-1 6 0,-5 2-18 0,2-1 10 15,-2 1-9-15,2 0-15 0,-4 2 9 16,3-1-10-16,-5 0 31 0,-2 1-30 0,-1 1-13 16,-2-17 2-16,-10 32 15 0,7-14 4 0,-1 1-1 15,-6-2-7-15,-1 1 11 0,-4-1-19 0,0 0-17 16,-2-4 15-16,-1 0-14 0,-1-3 23 16,0 0 2-16,1-3-46 0,-1-1 16 0,2-3 15 15,-3-1-24-15,0 0 1 0,4-4 2 16,0 1 0-16,5-6-28 0,1-3-18 0,-1-4-51 15,11 0-51-15,-7 0 13 0,-8-15-240 0,10-1-83 16,5-2 31-16,0 7-15 0,0-7 53 16,13-31 5-16,-8 16 9 0,5-2-9 0</inkml:trace>
  <inkml:trace contextRef="#ctx0" brushRef="#br0" timeOffset="4974.8375">10424 892 398 0,'3'-4'329'16,"-3"4"-44"-16,1-5-39 0,-1 4-26 0,1 2-1 15,-1-2-32-15,-1 0-18 0,-4-2-2 0,4 3-41 16,5 5-16-16,-6 0-8 0,8 2 12 0,-2 2-1 16,1 4-31-16,4 3 8 0,3 4-7 0,-1 4-5 15,-2 6-7-15,5 1 15 0,3 1-33 16,-2 3-3-16,3 0 35 0,-7-5-39 0,1-1 14 15,-1-4 7-15,1 3 5 0,-1 2-14 0,1 0-27 16,-2 2 4-16,2 0 15 0,-2 4-5 16,0 0-4-16,-2-1-4 0,2 2 23 0,-5 0 5 15,1 1-6-15,-4-1-50 0,-1 0-1 0,1-1-1 16,-2 0-6-16,0-19 25 0,0 10-26 16,0 2 1-16,-13 32-1 0,7-30 20 0,-1-4-3 15,-2-1 29-15,-1 0-28 0,0-2-3 0,-2-1-20 16,1-3 0-16,-4 1 40 0,1-3-8 15,-1 1-2-15,0-3-3 0,0-1-6 0,2-1 0 16,-3-3-32-16,6-3-1 0,0-1-32 16,1-4-33-16,1 1-42 0,8-4-58 0,0 0 16 15,-7 0-255-15,-10-19 34 0,11 1-81 0,2-3 15 16,3-6 51-16,1-6 28 0,0 0 24 16,0 13 13-16,0-9 16 0</inkml:trace>
  <inkml:trace contextRef="#ctx0" brushRef="#br0" timeOffset="5591.439">11007 705 403 0,'-1'-4'290'16,"-3"-1"-54"-16,6-3-15 0,-2 3-27 0,4-1 4 15,-1-1-22-15,-1 1-20 0,4 3 1 0,1-1-43 16,4-2 8-16,0 1-24 0,0 3 4 15,0-3-14-15,3 8-16 0,0-1-21 0,5 0 18 16,-1 3-27-16,-2 1-3 0,-1 4 16 0,-2 1-8 16,0 3-24-16,-1 2 2 0,-8 3-8 15,1 4 15-15,1 2 4 0,-4 0-18 0,-2-13 0 16,0 9-2-16,-11 30-13 0,-3-20 14 0,3-1-11 16,-2 2 8-16,-2 1-4 0,0-2 3 15,-2-3-8-15,6-2 4 0,-7-4 11 0,7-6-13 16,2 2-13-16,-3-5 7 0,5-2 14 0,1-3-17 15,5 0 22-15,-6-1 14 0,7-7-21 16,0 0 18-16,11 14 8 0,-2-12 9 0,11 3-20 16,1-3 17-16,9 0-5 0,-16-2 20 15,8 0-36-15,4 0 6 0,5 0 30 0,3 0-40 16,-2 0 30-16,-2 0 12 0,28-12-15 0,-33 9 2 16,-4 2-6-16,-9 1-3 0,2 0 1 0,1 0-15 15,2 0 3-15,-2 0-31 0,1 0-1 0,7-11 48 16,-15 10-4-16,-1 1-20 0,-4-1 0 15,-3 1-35-15,0 0 7 0,0 0-23 16,0 0-43-16,17-11-30 0,-8 1-42 0,-3 3-63 16,8-2 17-16,-4-3-174 0,2 0 30 0,1-1 25 15,-1 4-82-15,4 2 0 0,2 4 24 0,1-2 23 16,1 3 11-16,2-1-3 0</inkml:trace>
  <inkml:trace contextRef="#ctx0" brushRef="#br0" timeOffset="5976.181">12358 1286 357 0,'2'0'351'0,"0"0"-68"0,-2 0-20 15,1 0-19-15,0-2 18 0,-1 2-27 0,-1-1-25 16,4 1-17-16,-5 0-37 0,5 0-18 15,-4 4 3-15,1-4 1 0,4 1-39 0,0-1 6 16,9-4 14-16,2 6-48 0,-3-2-2 16,-12 0-12-16,15 0 13 0,6 0-21 0,2 0 0 15,-2 0 17-15,2 0-2 0,0 0-7 0,-2 0-10 16,-2 0-5-16,2 0-5 0,16-12 26 16,-18 11-11-16,-4-2 16 0,1 0-29 0,-2 1 31 15,0-1-35-15,-2-1 9 0,2 1-15 0,-2-1 3 16,1 1 20-16,0-1-11 0,-2-1-10 0,-3 0-2 15,3 4-9-15,-5-2 0 0,1 3-11 16,1-4-13-16,-2 4 1 0,-2-3-95 0,-4 3-31 16,0 0-51-16,0 0-36 0,-6 4 21 15,1 0-146-15,-2 1-142 0,-8 5 36 0,1-4 7 16,3 0 6-16,-5 5 43 0,0 2 25 0,1 0 35 16,-1 3 6-16</inkml:trace>
  <inkml:trace contextRef="#ctx0" brushRef="#br0" timeOffset="6390.8565">12467 1691 522 0,'-1'4'314'0,"1"-1"-30"0,-2-1-14 0,0 1 13 16,2-1-46-16,-2 1 5 0,2-1-8 0,0 1-60 15,-2 0-16-15,0 0 7 0,1-2-7 0,2 0-34 16,3 1-13-16,2-2-12 0,10 3 1 15,4-3-31-15,-9 0 17 0,8 0-8 0,7 0-8 16,-1 0-19-16,31-13-5 0,-23 8-5 16,-6-1-4-16,1 0 28 0,5 2 8 15,-2-1-9-15,-3-6-4 0,3 6-5 0,-2-1-23 16,3 6 23-16,1-4-17 0,-4 0 21 0,-2 2-5 16,-2-1-6-16,-4 2 3 0,-2-1 9 0,-6 2-15 15,-3-1 22-15,-1 1-14 0,-3 0-9 16,0-2-4-16,-2 1-3 0,-4 1 2 0,0 0-17 15,0 0 4-15,7 0-8 0,-7 0-2 0,0 0 1 16,8 0 1-16,-8 0-2 0,0 0-6 16,5 0-3-16,-5 0 8 0,0 0-30 0,0 0-4 15,9 0-23-15,-9 0 6 0,0 0-22 0,0 0-71 16,5 0-30-16,-5 0-42 0,0 0-36 0,0 0 21 16,0 0-306-16,0 0 40 0,0 0 19 15,0 0 33-15,13-12 46 0,-6-5 10 0,0-4 26 16,4-1 14-16,3 0-7 0</inkml:trace>
  <inkml:trace contextRef="#ctx0" brushRef="#br0" timeOffset="14737.4855">7655 4215 383 0,'0'0'248'0,"15"0"-36"0,-15 0-29 16,0 0-9-16,0 0 5 0,0 0-25 16,0 0-17-16,0 0 25 0,0 0-13 0,13 0 4 15,-13 0-34-15,0 0 8 0,0 0-26 0,0 0-13 16,0 0-2-16,0 0-33 0,0 0 8 16,-22-10 5-16,10 10-33 0,-25 10 25 0,10-4-28 15,-5 0 6-15,3-1 12 0,2 2-35 16,0-1 18-16,-2 0-22 0,-1 0 15 0,-3 0-13 0,2-2 3 15,1 2 3-15,-2-1 2 0,2-1-16 16,-4 0 8-16,5 2 2 0,4-2 18 0,0-2 10 16,4 4-11-16,6-4-14 0,3-2 22 15,3 1-19-15,1-1 6 0,2 2-3 0,0-1 3 16,0 0 9-16,3-1-14 0,0 2 33 0,0-2-25 16,0 1-1-16,1-1 15 0,0 0-6 15,-1 1 6-15,2 0 8 0,-2 0-29 0,2-1 16 16,0 1-23-16,0 2 0 0,1-1 19 0,-2 1-23 15,2 0 19-15,0-3-9 0,0 0 8 0,0 9-29 16,0 4 13-16,0 3-13 0,0 3-17 16,0 2 18-16,0 4 9 0,0 0-8 15,0 0 0-15,0 2 2 0,-13 30-10 0,11-27 8 16,-2-3-8-16,0 4 13 0,0 1 3 0,2-1-7 16,0 1-4-16,-3 1 10 0,3-1-14 15,0 2 6-15,-1 0 16 0,0 0-10 16,1 0-18-16,-1-2 21 0,0 0 10 0,0-1-24 0,0-3 28 15,3 5-19-15,0-3 9 0,-2-3-8 16,2-14-3-16,0 6 26 0,0 1-16 0,0 0-15 16,14 17 20-16,-9-23-1 0,0 4-3 0,5-6 4 15,-4-5 13-15,1 0-3 0,6 2 9 0,-1-6-15 16,4 2 5-16,4-1-3 0,4-3-3 16,-4 0-1-16,4-1-2 0,-13 0-2 0,7 0-1 15,2 0-8-15,22-13 14 0,-19 9-2 0,-3 2-2 16,2-4 0-16,0 5-2 0,-5-3-1 15,3-2-6-15,2 2-7 0,-3 0 0 0,1-2 0 16,0 1 0-16,-2 1-34 0,-1-1-36 0,1 4-2 16,-5-2-13-16,-4-1-32 0,-2 2-17 15,-1 0-27-15,-1-2-47 0,-2-1 20 0,-1 1-257 16,-2 1 32-16,0 3-19 0,0 0 27 16,-12-20 25-16,3 7 26 0,-3-2 10 15,-2 2 37-15</inkml:trace>
  <inkml:trace contextRef="#ctx0" brushRef="#br0" timeOffset="15103.8559">7204 4963 493 0,'-3'-2'263'0,"0"2"-48"0,1 0-14 0,-1-1-29 16,2 1-17-16,1-1-1 0,1-1-7 16,3 1-22-16,0-2-4 0,8-3-1 0,6-2-12 15,-4 1 10-15,4-1-15 0,0-2 3 16,3 3-28-16,1-2 3 0,-2 1-24 0,1 2 3 16,-1-2 11-16,-2 4 1 0,1-1-6 15,-6-1 7-15,4 2-46 0,-6 1 21 0,1 2-7 16,-5-1 2-16,0-1-6 0,-3 1-8 0,1 1-23 15,-1-2 20-15,0 3 6 0,-2-1-21 16,2 0-9-16,-1 0-17 0,0 0-18 0,0-1-22 16,1 2-31-16,0-2-20 0,0 2 10 0,6-11-183 15,1 3-122-15,4-1 15 0,-2-2 12 0,0 0 16 16,1-4 38-16,2-3 25 0,3 1 1 16</inkml:trace>
  <inkml:trace contextRef="#ctx0" brushRef="#br0" timeOffset="15720.0828">8653 4113 397 0,'3'-10'307'0,"3"-5"-38"15,-3 5-28-15,-1 2-8 0,-1 1-18 0,1 1-17 16,-1 0-7-16,0 1 25 0,-1 5-41 0,0 0-1 16,0 0-43-16,0-6-17 0,0 6 1 15,0 0-27-15,0-6 7 0,0 6 0 0,0 0-28 16,2-8 1-16,-4 9-31 0,-3 0 12 0,-5 11-3 16,-1 2 6-16,-4 2 1 0,4 3-35 15,-4-1-3-15,1 2-2 0,2 1 15 0,-2-1 0 16,1 1-17-16,-4 1 5 0,5 2-10 15,-1 0 28-15,2 1-25 0,-2 2 14 0,-3 2 10 16,5 0-15-16,1 1-18 0,1 1 0 0,1 3 4 16,-3-1 10-16,-2 0-11 0,2 1 0 15,2 0 0-15,0 2 22 0,3 2 16 0,-1 1-14 16,0 1-3-16,3 0-3 0,-1 0 9 0,1 3-4 16,2-1 15-16,1-1 7 0,1-19-5 0,0 10-18 15,0 7 32-15,14 46-26 0,-4-40 4 16,1 2-5-16,1-3-26 0,3 1 0 15,0 2 13-15,2-1 29 0,4-1-18 0,2-2-5 16,3-1-30-16,3-2 1 0,-2-2 27 0,4-2-14 16,3-3 3-16,2 0-3 0,2-3-28 0,-1-4 1 15,3-1 3-15,-3-3 1 0,2-1 26 16,-6-3 7-16,-1-1-2 0,-4-1-2 0,-4-1-19 16,-1-4 0-16,0 0 1 0,-4-1 18 0,-3-1-19 15,-1-2 14-15,-2-1-2 0,-4-2 0 16,-2-1 9-16,-1 0-8 0,-1-1 7 0,-2-1-12 15,-1 0-13-15,1 0 0 0,-3-1-100 0,0 0-17 16,0 0-74-16,0 0 19 0,3-14-332 16,-5 9 32-16,-6-12 68 0,-5 0-3 0,-2-2 46 15,-2-2 22-15,-1-5 25 0,-7-5 13 16,4-11-2-16</inkml:trace>
  <inkml:trace contextRef="#ctx0" brushRef="#br0" timeOffset="21067.2439">9636 4309 350 0,'0'0'282'0,"0"0"-32"0,0-13-24 16,0 13-19-16,0 0-8 0,-14 0-31 0,14 0 9 15,0 0-31-15,0 0-10 0,0 0 10 0,0 0 20 16,0 0-39-16,0 0 13 0,0 0-41 16,11 2 12-16,3 7-4 0,2 3-31 0,-1-3 35 15,5 5-35-15,0 1 30 0,-2-1-35 0,4 4 9 16,0 0-14-16,1-2-3 0,0 3 12 15,2 4-17-15,2-3-5 0,-1 0-5 0,0 1-7 16,0 0-2-16,0 0-7 0,0 2 9 16,-1-1-19-16,0-1 12 0,-2 2-2 0,0-2-2 15,-2-1 16-15,-2-2-10 0,-1 0 6 0,1-1-19 16,-3-1-9-16,1 3 5 0,-3-4 12 0,0-1-15 16,-3-4-5-16,0 5 5 0,-1-6-5 15,-4-1-3-15,-3-4-2 0,2 1-91 0,-1-3-11 16,-2 0-20-16,0-1-25 0,-2-1-33 0,0 0-33 15,0 0 19-15,-2-24-149 0,4 3-111 16,-2 11 43-16,0-8 1 0,14-25 25 16,-7 15 15-16,0-3 5 0,4-4 10 0</inkml:trace>
  <inkml:trace contextRef="#ctx0" brushRef="#br0" timeOffset="21433.9952">10536 4217 415 0,'5'-17'362'16,"-1"7"-47"-16,1 1-56 0,-2 2-48 15,-1 1 10-15,0 2-52 0,2 2-1 0,-3 0-15 16,0 1-21-16,0 3 5 0,0 1 10 16,1 0-24-16,-3 5 25 0,0 10 7 0,1-7-58 15,-10 24 7-15,1-11-14 0,0 3-11 0,0 4 30 16,-4 2 12-16,-1 3-20 0,0 2-3 16,-4 1-14-16,-1 3 4 0,1 0-2 0,-2 0-23 15,-2 1 17-15,4 2 13 0,-5 0-21 16,0 0 16-16,1 1-21 0,-2-2 8 15,5 0-13-15,-4-2 2 0,1-1-1 0,2-1-5 16,1-4-14-16,4 1 3 0,-3-6 6 16,2-2-7-16,0 0-26 0,2-3 25 0,3-3-26 15,0-1-2-15,-1 1 12 0,1-4-3 0,3-1-4 16,0-3 2-16,1-3-19 0,1-3 4 16,2-3-13-16,2 1-12 0,0-4-7 0,0 1-4 15,0-3-28-15,1 0 6 0,1-1-92 0,0 0-17 16,1-10-65-16,6-7-16 0,4-7 24 0,0 0-123 15,4-2-117-15,1 1-11 0,1-4 39 16,4 6 8-16,2-2 29 0,3-2 24 0,1 1 25 16,2 0 11-16,-2 1 2 0</inkml:trace>
  <inkml:trace contextRef="#ctx0" brushRef="#br0" timeOffset="21784.0933">10857 4825 354 0,'2'-2'396'16,"1"1"-48"-16,-1 0-72 0,1 2-27 15,-1-3-10-15,0 2-16 0,1-3-3 0,-1 3-27 16,1-1-37-16,2-1 5 0,1-1-6 0,11-1-16 16,4 1-16-16,3-2-6 0,2-2-13 15,2 3-36-15,5 0-1 0,-2-2 12 0,2 1 1 16,-1 2-24-16,1-2-5 0,3 1-6 15,-4 2-3-15,1 0 24 0,1-1-6 0,-1 3-33 16,-7-1-3-16,-14 1 17 0,3 0-7 16,-1 0-1-16,0 0 27 0,-3 0-9 0,-2 0-29 15,-1 0 37-15,0 0-23 0,-8 0 2 0,5 0-13 16,-5 0 4-16,8 0-7 0,-8 0 7 0,0 0-16 16,7 0-14-16,-7 0-1 0,0 0-80 15,12-11-50-15,-11 8-71 0,2-2 18 0,1-9-293 16,2-5 7-16,3 2 16 0,2-4 31 0,1-2 13 15,1 3 28-15,2-1 61 0,2 1 40 0,5 0 6 16</inkml:trace>
  <inkml:trace contextRef="#ctx0" brushRef="#br0" timeOffset="22651.5099">13053 4117 635 0,'2'0'247'0,"0"-3"-15"0,2-1-12 16,-4 4-15-16,2-1-21 0,0-1 6 0,-4 0-32 15,2 0 3-15,-2 1-30 0,2 0-13 16,-4-2-8-16,-1 3-10 0,-1-2-18 0,-2 2-16 15,-11 2 6-15,7-2-20 0,-5 0 6 0,-4 0-8 16,-28 11 4-16,17-4-7 0,4-2-19 16,-1 0-2-16,1 0-3 0,-5-1 10 0,3 3 20 15,-1-1-4-15,-2-1-6 0,1 2-5 0,1 2-14 16,1-4-2-16,3 1 26 0,-4 0-2 0,8 0-1 16,-2-2-8-16,4 2 0 0,2-1-10 15,5-3 1-15,5 0 39 0,1 0-23 0,3 1-3 16,-2-3-5-16,2 1-3 0,1 1-3 0,2 0-4 15,-1 0-3-15,1 0 44 0,0 1 0 16,2 0 16-16,0 0-19 0,0-3 4 0,0 0-15 16,0 0 14-16,0 8 0 0,15 15-11 15,-7-9-5-15,-1 1 3 0,1 1 10 0,-3 2-8 16,1 0-8-16,2 2 2 0,1 0 6 0,-1 5-7 16,0 2-4-16,-2-1-8 0,0 2-16 0,1 3 14 15,-5-1 0-15,0 1-14 0,-1-1 6 16,-1 1-5-16,0-1 13 0,0-16-8 0,0 8-13 15,0 5 9-15,0 1-12 0,0 1 6 0,-13 29-7 16,10-30 10-16,1 0-18 0,-4-3 5 16,2 0 3-16,2-2 4 0,0-1-3 0,0 1-4 15,2-5 0-15,-2 1 4 0,2-11-2 0,0 4-9 16,0-1 8-16,0 0 13 0,0-2-12 16,0-1 5-16,0 0-6 0,14 6 8 0,-7-3-2 15,1 1-1-15,0-5 12 0,0-2-2 16,1-1-10-16,8-2 2 0,-3 1-2 0,4-1-2 0,2-1 0 15,-11-1-2-15,5 0-9 0,7 0-1 16,23-11 20-16,-24 7-17 0,2-1 15 16,1-2-11-16,0 3-7 0,-6 0-7 0,2 0-14 15,3-2-20-15,-2-2-5 0,0 3-36 0,1-1-19 16,-4-2 9-16,2-1-73 0,-4-1-32 0,-1-2-30 16,-5-2-28-16,1-1-35 0,-2-3 25 15,1 4-225-15,-3 0 9 0,-6 0 24 0,0 8 38 16,0-4 29-16,0-3 24 0,-17-12 20 15,5 13 14-15,-1 0 6 0</inkml:trace>
  <inkml:trace contextRef="#ctx0" brushRef="#br0" timeOffset="22918.178">12615 4803 419 0,'-3'-2'297'0,"3"0"-46"15,-2 1-13-15,5 0-31 0,-1 0-1 16,0-1-28-16,2 0 4 0,3 0 9 0,1 0-31 16,8-2-17-16,4 1-10 0,-2-2-9 15,3 1 0-15,-5-2-36 0,6 1 41 0,-1 3-22 16,-4-3-16-16,-5 4-29 0,1-2-4 0,-4 1-6 16,0 2-18-16,-2-1-2 0,-3-1-2 0,-4 2-26 15,0 0-43-15,5 0-24 0,-5 0-45 0,0 0-60 16,8 0 16-16,4-10-145 0,-10 9-113 15,0-1 18-15,1 1 38 0,1-1 0 16,0 1 34-16,1 0 11 0</inkml:trace>
  <inkml:trace contextRef="#ctx0" brushRef="#br0" timeOffset="23250.2984">13182 4757 684 0,'3'0'342'0,"-1"2"-52"0,0-2-19 0,0 0-29 16,0 0-33-16,0 1 10 0,-1 0-1 0,-1 1-8 16,0 1-24-16,3 1 16 0,-3 2-36 15,2-2 7-15,-2 0-29 0,2 4-21 0,-2-2 5 16,2 1 5-16,1 14-33 0,1-3-10 0,0 1 7 16,0-1 5-16,-1 1-15 0,-1 2-15 15,5-3-6-15,-5 0 7 0,3 1-11 0,-1-2-11 16,-2 1-2-16,3-3 11 0,-5-3-28 15,4-1 20-15,-2 0-28 0,1-3 14 0,-3 1-6 16,3-4 8-16,-3 2-20 0,2-2-23 16,-2-1-4-16,2 1-25 0,-2-1 6 0,2 0-24 15,-2-1 4-15,0 0-80 0,0-3-45 0,0 0-50 16,0 0-36-16,-4 1 23 0,1-5-184 0,-4 1-51 16,3-1 33-16,-5-9 31 0,2 0 28 0,-4 0 23 15,2-2 25-15,0-3 16 0,3 5 9 16</inkml:trace>
  <inkml:trace contextRef="#ctx0" brushRef="#br0" timeOffset="23716.1171">13075 4823 500 0,'0'-6'326'0,"-3"2"-44"16,6-2-43-16,-3 2-19 0,0-2-23 0,2 1-9 15,-1 1-3-15,3 0 6 0,7-7-34 16,-1 4-7-16,9 0-8 0,-1-1 0 0,0 4-1 15,4 2-52-15,3-1 27 0,2 2-19 0,-14 1-3 16,6 0-3-16,5 0-33 0,28 14 2 0,-27-2-8 16,2-6-8-16,-2 5-27 0,-2 2 47 15,-2 0-34-15,2 1-1 0,-6 3 6 0,1-1-7 16,1 0-17-16,-2 5 29 0,-3-1-46 0,-3 0 19 16,-2-1 3-16,1 0-24 0,-8 0 49 15,0 0-15-15,-2-9-14 0,-12 18-26 0,3-10 30 16,-1 0 10-16,-5-2-24 0,2 1 18 0,-7-2-11 15,-3-2 3-15,1-1 16 0,0 0-1 16,-3-2-4-16,0-1-2 0,1-1-2 0,-5-1-14 16,2-1 0-16,0-2 50 0,6 0 0 15,1 0 3-15,4-2 4 0,1 2-8 0,5-3-6 16,4 0-21-16,-1-1 21 0,1 2-2 0,2-2-7 16,-2 1 16-16,4-1-18 0,0 2-3 15,-1-2-1-15,1 0-5 0,0 0 0 0,0 0-25 16,0 0-2-16,2 0-8 0,0 0-38 0,-2-2 3 15,2 1-128-15,0-2-44 0,2 0-58 0,0-1 24 16,0 0 24-16,2 0 19 0,-1-2-283 16,-1 2 56-16,-2-2 20 0,0-1 26 0,0 7 24 15,0-16 25-15,0-4 7 0,-11-33 71 16</inkml:trace>
  <inkml:trace contextRef="#ctx0" brushRef="#br0" timeOffset="29180.647">14032 3930 618 0,'0'0'171'0,"0"0"27"15,0 0-39-15,-14 0-14 0,14 0-18 0,0 0 1 16,0 0-1-16,0 0 1 0,-29 23-12 0,22-9 9 16,0-1-14-16,1 5-13 0,-4 1 8 15,2 3-2-15,-1 2-10 0,-1 2-15 16,2 0 1-16,-1 0 14 0,0 0-15 0,0 5-14 16,0 2 4-16,-2 0 9 0,1 3-17 0,2 0 9 15,-1 3 5-15,1 0-13 0,2 0 9 16,-1 3 16-16,3-2 5 0,0 4-29 0,2-1 1 15,1 1-6-15,1-22 52 0,0 11-17 16,0 5-15-16,11 42 2 0,-4-39-6 0,1 2-5 16,0-2 8-16,3-2-43 0,-2-2 15 15,3-2 4-15,1-1-18 0,1-2 3 0,-1-3-2 16,1-2 2-16,1-1-6 0,1-2-22 16,-3-3-7-16,4-1 5 0,2-1-2 0,-1-3-49 15,2-3-18-15,5-3-62 0,-7-4-25 16,5-5-23-16,-12-1-77 0,22-17 21 0,-12 4-273 15,3-3 42-15,1-6 47 0,0-4 19 0,-2-2 45 16,-1-6 25-16,-2 0-21 0,-2-5 50 16,-3 1 2-16</inkml:trace>
  <inkml:trace contextRef="#ctx0" brushRef="#br0" timeOffset="29949.3912">14508 4445 353 0,'-2'-9'367'16,"1"2"-50"-16,0 1-64 0,1 0-10 0,0 2-22 16,-1 0-2-16,1 0 5 0,0 1-21 15,1-1-20-15,-1 2 0 0,0 2-30 0,0 0-22 16,0 0 15-16,0-7-57 0,8-3-25 15,-2 7 20-15,8-6-2 0,1 2 1 0,-2 0-17 16,0-4-11-16,3 3-26 0,-1-3 23 0,3 2-9 16,0-1-10-16,0-2-2 0,1 1-11 15,2-1 22-15,0 0-11 0,1 0 3 0,-4-1-23 16,0-1 11-16,-2 2 4 0,0-2-1 16,-3 0-37-16,1-1 32 0,-4-2-26 0,5-1 25 15,-6-3-28-15,-3 5 20 0,1 1 20 0,-3-1-4 16,-4 4-3-16,2 2-1 0,1 0 45 15,-2 1-19-15,-1 9 5 0,0-7-13 0,0 1 5 16,0 6-4-16,0-10 5 0,0 10-6 0,0-7-4 16,0 7-17-16,0-7 13 0,-12-2-9 0,7 7-24 15,3 2 10-15,-3 2-16 0,1 1 10 16,-7 6-8-16,0 4-18 0,1 5 28 16,-4 1-1-16,4 0 0 0,2 2 7 15,1 7 5-15,1-3-20 0,0 3 3 0,1 1-4 16,1 0 4-16,2 0 10 0,-1 2 2 0,0 2 3 15,1 4 18-15,0-2-23 0,0 0 16 0,0-1-1 16,0 2-10-16,2 0 14 0,-1-3 6 0,1 3-14 16,-2 3 3-16,0-1 0 0,0-1-1 15,-2-2-23-15,1 0-2 0,-1-1-12 0,-3-2-11 16,4 0 2-16,-3-3-51 0,-2-1-35 0,-2-2 11 16,4-2-20-16,-5-2-36 0,-2-3 6 15,0-6-14-15,0-4-16 0,0-5-5 0,2-2-13 16,11-2 4-16,-13 0 17 0,-13-19 18 15,13 5 33-15,2-2 34 0,1-3 35 0,2 0 26 16,0-3 38-16,2 0 20 0,2 1 7 0,2 0 23 16,2 11-13-16,0-6-9 0,0-1 15 15,0-1-1-15,17-19 23 0,-6 18-10 0,1 0-8 16,1 0-6-16,3 1-13 0,2 1 10 0,0 0 23 16,4 2-29-16,-4-2 25 0,7 0-26 15,-1 5 17-15,2-4-18 0,1 0-28 0,5-1 9 16,0 1-14-16,0 0-28 0,-1 0-33 15,-1-2-28-15,2 0-39 0,1 2 12 0,-3-2-188 16,0 2-136-16,-1 0 31 0,-2-2 26 0,-2-1 10 16,-1 0 26-16,0 2-15 0,-4-3 5 15</inkml:trace>
  <inkml:trace contextRef="#ctx0" brushRef="#br0" timeOffset="30298.7325">15430 3995 581 0,'3'-6'377'0,"-1"2"-60"0,0 1-36 16,-2 0 7-16,0 0-24 0,2 0-32 16,0 3-48-16,-2-3-21 0,2 2-16 0,-2-1 1 15,1 2-27-15,-2 2 20 0,1 0-15 0,0 2-15 16,0-1-18-16,-2 13-12 0,-2 4-11 16,-3 4 6-16,-1 0-36 0,1 1 12 0,-2-2-6 15,0 4 29-15,-1 2-14 0,1 1 4 16,1 2-4-16,1-1 20 0,-5 5-22 15,4-2 7-15,1 0-4 0,-1-1 11 0,-4 1-24 16,7 2 5-16,0-1-8 0,2-4-3 0,3 1-3 16,-2 0-1-16,2 2 3 0,0-3-11 0,-2 2-17 15,2-18 9-15,0 6-9 0,11 27-6 0,-5-20-24 16,1-5-17-16,1-4 8 0,2 2 2 16,0-4-24-16,2-2-38 0,1-5-29 0,1-4-48 15,-2-3-17-15,-12-3-67 0,15 0 20 0,3 0-179 16,18-21-60-16,-19 6 27 0,2-5 34 15,-3-3 26-15,2-2-7 0,-1-3 22 0,0-1 10 16,-1-2-33-16</inkml:trace>
  <inkml:trace contextRef="#ctx0" brushRef="#br0" timeOffset="30614.1448">15724 4302 371 0,'1'-13'364'0,"1"-3"-38"16,-2 3-50-16,0 7-30 0,10-12-9 0,-6 10-39 15,0 0 24-15,2 2-30 0,6-4-8 0,-5 2-7 16,3 0-51-16,1 2-15 0,0 3-1 16,-2 3 0-16,3 0-33 0,-12 0 3 0,13 0-22 15,22 14-2-15,-18-3 7 0,-4 2 2 16,3 2-8-16,-6 3-14 0,3-1-9 0,-3 6 2 16,-1 0 5-16,-3 0-2 0,0 2-22 0,-4 2-10 15,-1-1 16-15,-1-14 8 0,0 8-11 0,-13 25 26 16,4-20-31-16,-2-2 4 0,-1-2-19 0,0-2 0 15,-4-1 0-15,3-1 14 0,-4-2-2 16,3-2-22-16,-3-3 4 0,5-1-54 0,-3-3 0 16,5-2-20-16,0-2-18 0,0-2-47 15,10 0-17-15,-6 0 16 0,6 0-145 0,-18-21-112 16,16 10 29-16,2 1-62 0,0-7 45 16,12-25 28-16,-4 17 12 0,4-2 1 0</inkml:trace>
  <inkml:trace contextRef="#ctx0" brushRef="#br0" timeOffset="30930.1397">16076 4189 421 0,'3'-7'378'0,"2"3"-41"0,-4-1-19 16,1 1-22-16,0 1-16 0,-1 1-55 0,2 0 0 16,-1 0-18-16,-2 1-42 0,2-1-21 0,-2 1-9 15,1 1-12-15,0 1-35 0,-2 1-9 0,0 1-9 16,-1 2 29-16,-5 10-13 0,1 4-6 15,4-1-17-15,-7 2-9 0,1 2-9 0,0 1-15 16,-1 4-15-16,2-3 33 0,1 4-12 16,-2-3-4-16,6 2-2 0,1 0 4 0,-2-2-2 15,3-10-4-15,0 4-3 0,0 3 11 16,0 0 9-16,16 22-25 0,-9-23-5 0,3-1-1 16,1-1-2-16,0-2-21 0,0-4 1 15,6-1 0-15,0-2-9 0,2-4-30 0,-1-2-8 16,-1-2-44-16,-1-2-34 0,-7 0-33 15,22-11 16-15,-13 0-223 0,1-4-76 0,-1-1 18 0,1-4 37 16,2-4 30-16,0-4 0 0,1-1 25 16,2-3-15-16,-1 1-14 0</inkml:trace>
  <inkml:trace contextRef="#ctx0" brushRef="#br0" timeOffset="31396.1511">16699 3957 328 0,'-1'-6'446'0,"-1"1"-77"0,0 1-1 16,2 0-69-16,0 0-39 0,0 0-31 16,-1 0-2-16,3 1-27 0,-3 1-21 0,2 0-20 15,0 0-16-15,-1 1-6 0,3 1-14 16,0 2-14-16,-1 3-10 0,3-1-12 0,3 13-1 15,4 6-10-15,-1-1-52 0,1 3 17 0,-3-1 6 16,2-1-10-16,-2 1-3 0,2 4-4 16,-1-2-3-16,0 5 18 0,-1 2-3 15,-1-1-6-15,0 0 3 0,0 5-23 0,-4-3 11 16,-1 1-2-16,-1 1-4 0,-2-3-6 0,0-16-2 16,0 8-10-16,0 4 0 0,-15 31 36 0,5-30-17 15,-1 3 1-15,-1-5 10 0,-4 0-11 0,-3 2 6 16,-2-3-19-16,-1-2 4 0,-1 2-13 15,1-5 27-15,0-1-26 0,0-1 4 16,1-4-15-16,0 1 19 0,2-3 20 0,0 0-12 16,2-1-26-16,3-3-1 0,0-2 28 0,3 2-18 15,3-6-10-15,1 0-5 0,-1 0-4 0,4-4 1 16,3 1-109-16,1-1-66 0,0 0 19 16,0 0-228-16,-7-15-102 0,8-2 44 0,-1 6 21 15,9-18 30-15,-5 0 20 0,3 2 24 16,3-1 17-16,1-4 76 0</inkml:trace>
  <inkml:trace contextRef="#ctx0" brushRef="#br0" timeOffset="36079.7664">17175 3788 609 0,'0'0'193'0,"0"0"-27"0,0 0-17 16,0 0-4-16,0 0-14 0,0 0-10 0,0 0-11 16,0 0-8-16,0 0-30 0,0 0 6 15,0 0 1-15,0 0-4 0,0 0 0 0,0 0 8 16,0 0-25-16,0 0 15 0,0 0-15 15,0 0-12-15,0 0 20 0,0 0-24 0,0 0 14 16,0 0-14-16,0 0 7 0,0 0-15 0,0 0-1 16,0 0 4-16,-7 18-7 0,16-7-3 0,-4-2 16 15,3 4-5-15,0-1-2 0,2 2 11 16,0 5-13-16,1-4-4 0,1 2 2 0,4 1-4 16,-3 1 17-16,0 1-4 0,0 3-18 15,-1-1 1-15,0 1 1 0,1 0 5 0,0 1-11 16,-2 0 0-16,-2 1-8 0,-2 1 9 15,3-1-3-15,-5 4 20 0,1 0 1 0,-3 2-3 0,0-1-7 16,-3-16 23-16,0 7-29 0,0 4 4 16,-12 29 0-16,4-27 7 0,0-2 3 0,-3 0-2 15,0 0-23-15,-1-6 25 0,0 2 22 0,-3-2-44 16,4-3 20-16,-3 0 5 0,2-2-15 16,4 0-8-16,-5-2-9 0,5-5 22 15,1-1 10-15,1-1-2 0,-1-1-3 0,2-2-2 0,1 2-4 16,1-2-28-16,0 0 12 0,0 1-5 15,0-1-53-15,-2-1-17 0,2-1-22 0,3 0-39 16,0 0-44-16,0 0-32 0,-13-10 18 16,11 4-270-16,1-11 22 0,0-3 21 0,1 9 27 15,0-8 25-15,18-26 59 0,-6 16 14 0,5-4-49 16</inkml:trace>
  <inkml:trace contextRef="#ctx0" brushRef="#br0" timeOffset="36809.8679">17736 3417 371 0,'0'-3'298'15,"1"1"-33"-15,-1 0-19 0,-1-1-21 0,2 3-10 16,0-2-18-16,-1 1-28 0,2-1-20 0,-1 1-33 15,-1 1-5-15,0-3-6 0,0 1-5 0,2 2-19 16,-2 0-12-16,0 2-2 0,1 1-1 0,1 0-5 16,1 3-20-16,-1 0 5 0,5 10 3 15,-2 0 9-15,3 4-32 0,2 0 8 0,-3 2-5 16,0 2-4-16,-2-1 19 0,1 2-9 0,2 2-14 16,-1-2-4-16,-1 1 2 0,1 2 17 0,-3 1-13 15,0 2 15-15,3 0-25 0,-4 4 2 16,-1-1 16-16,0 4 9 0,-1 2-11 0,-1-1 7 15,0 3-21-15,0-21 28 0,0 10-4 0,0 3-18 16,0 7 26-16,0-1 5 0,0 2-33 16,0-1 15-16,0 0 13 0,0 1 1 0,0-2-7 15,0-1 15-15,0 1-6 0,0-2-5 16,0 0-7-16,0 0 1 0,0 2-4 0,0-2-5 16,0 0 10-16,0 0-10 0,0 1 11 0,0-1 0 15,-7 0 20-15,-5 41-26 0,7-41 9 0,-2 0-8 16,-4-1 24-16,0 2-29 0,-2-1 10 15,-2-2-11-15,-1-2-5 0,-1-1 5 0,1 0 9 16,-2-2-2-16,-1-5-9 0,-1-1-6 16,2 0 14-16,0-6 0 0,-1 0-3 0,-2-1-26 15,1-3 32-15,-3-4-19 0,1 1-5 0,-2-1 5 16,-3-3 5-16,1-2-5 0,0-1-14 0,0-2-4 16,12-3-30-16,-3 0 1 0,-2 0-67 15,-17-14-51-15,18 4-44 0,1-5-37 16,5-3 24-16,1-3-246 0,5-4-48 0,4-6 36 15,2 15 29-15,0-10 30 0,19-41 12 16,-7 24 35-16,5-11 63 0,7-9-17 0,1-5-20 16</inkml:trace>
  <inkml:trace contextRef="#ctx0" brushRef="#br0" timeOffset="37548.5003">18276 2979 382 0,'-2'-5'282'0,"0"0"-11"0,0-1-36 0,-3-5-2 16,1 3-15-16,1-1-27 0,-1 1-6 15,2 2-19-15,1 2-20 0,0 0 10 0,-1-1-20 16,-2 1-18-16,3 0 11 0,1 0-30 0,0 2 2 16,-1-3-7-16,1 5-29 0,0 0 8 15,0 0-11-15,0-7 16 0,0 7-23 0,21-22-5 16,-13 17 15-16,1 1-19 0,7-1-2 0,-4 3-39 16,-2 2 11-16,-10 0 0 0,9 0 1 15,17 10-12-15,-13 0 0 0,0 3 16 0,-2 4 3 16,-1 0-3-16,-1 4-18 0,-3 1 1 15,-2 4 12-15,-1 2 8 0,-3-13 12 0,0 6-20 16,0 4-1-16,-13 29-13 0,7-27 24 16,-2 0-20-16,0 1 9 0,-1 1-17 0,-3-4 21 15,1 0-18-15,0-4-11 0,-1 4 18 0,1-2 36 16,2-2-33-16,0-1-9 0,1-5-4 16,2-3 39-16,1-1-41 0,-3 1 15 0,6-5-18 15,0 1 13-15,1-4 1 0,0 1 10 16,1-5 18-16,0 0-5 0,0 0 25 0,14 14 3 15,-8-12-6-15,12 2-13 0,3-3-3 16,2 2 10-16,3-2-3 0,-1 0-28 0,0-1 45 16,-10 0-35-16,8 0 9 0,1 0 0 0,2 0-30 15,-1 0 19-15,-1 0 4 0,-1 0 3 16,-3 0 1-16,-1 0-19 0,-4 0 18 0,-1 0-7 16,-3 0-17-16,-2 0-9 0,-1 0-16 15,-1 0-13-15,-1 0 3 0,-6 0-82 0,9 0-30 0,0 0-35 16,-2 0-20-16,6 0 19 0,0 0-200 15,-2 0-109-15,4 0 31 0,15 5 55 0,-15 1 9 16,1 2 36-16,-1 2 21 0,0 2 17 16,1-1 10-16</inkml:trace>
  <inkml:trace contextRef="#ctx0" brushRef="#br0" timeOffset="37960.0691">19160 4114 903 0,'0'3'303'0,"-1"-2"-11"0,3 2-40 0,-2-1-11 16,0 0 23-16,0 0-31 0,0-1-28 0,1 0 13 15,0 2-37-15,0-3-35 0,3 0-11 16,3 2-16-16,-1-2-10 0,16 2-13 0,-13-2-10 15,7 0-7-15,5 0-9 0,3 0-2 0,3 0-15 16,3 0-6-16,-1 0-4 0,3 0-4 16,1 0-1-16,-1 0-2 0,3 0-7 0,-1 0 17 15,1 0-23-15,0 0-1 0,-4 0-2 0,0 0-21 16,-1 0 0-16,0 0 33 0,-2 0-17 16,-3 0 8-16,-1 0-2 0,-3 0-2 15,-2 0-5-15,-6-7 4 0,0 7-2 0,-4 0-1 16,-2 0-8-16,0 0 2 0,-7 0-3 0,7 0-3 15,-7 0-2-15,15-12-57 0,-12 11-39 16,0-2-46-16,-2-1-48 16,0-1 18-16,-1-1-199 0,-4 0 29 0,-5-6-138 15,1-4 33-15,-3 3 30 0,-4 1 25 0,2-2 25 16,-1 6 1-16,1-6 4 0</inkml:trace>
  <inkml:trace contextRef="#ctx0" brushRef="#br0" timeOffset="38359.269">19678 3876 481 0,'-2'-3'416'0,"-1"0"-77"0,1 0-57 0,1 2-11 15,0-1-2-15,-1 1-26 0,1 1-30 16,-2-2 12-16,2 0-26 0,-1 2-23 0,2 1-26 16,-1-1-17-16,2 3-33 0,-1 1-10 0,1 2 11 15,0-1-13-15,2 15 12 0,-3-11-28 16,0 5-2-16,0 6 9 0,5 25-19 0,-3-18 0 15,-2 1 10-15,0-12-29 0,0 6 15 16,0 6 12-16,0 0-44 0,0 2 18 0,-12 32-6 16,7-30-9-16,0 0 8 0,0 0-2 0,-1 2-17 15,-1-2 10-15,1 0 2 0,-1-1 12 0,2-2-40 16,-1-1-4-16,-1 1 8 0,1-2-9 16,2-3 10-16,0-2-6 0,-1-3 29 0,2 2-14 15,1-5-1-15,0-5-15 0,0-1 6 16,0-3 10-16,1-2-10 0,-1-1-4 0,2-1 16 15,-1 1-2-15,0-1 4 0,1 0-24 0,-1 0 6 16,-1-1-16-16,2-1 1 0,0-1-85 16,0 0-80-16,0 0-66 0,-4-10 25 0,6 4-301 15,-2-15 50-15,0 11 24 0,0-9 26 0,0-4 43 16,-13-30 70-16,8 18-1 0,-2-4 18 0,6-3-45 16,-4-5-7-16</inkml:trace>
  <inkml:trace contextRef="#ctx0" brushRef="#br0" timeOffset="44706.3097">21557 3646 264 0,'0'0'275'0,"0"0"-56"16,13 0-10-16,-13 0-22 0,0 0-4 0,0 0 6 15,0 0-18-15,0 0-27 0,27 5-23 16,-27-7 9-16,1 1-16 0,-2-1-8 0,2 2-8 15,-2-1-28-15,-2-1-6 0,-3 2-4 0,1 0-9 16,-16 2-4-16,9-2 19 0,-6 0-15 16,-3 0-8-16,-26 12-13 0,17-7-8 0,-2 0 2 15,3 1-13-15,0-2 9 0,-2 3 9 0,0-2-11 16,1 1-15-16,0 0 3 0,-1-1 22 16,0-1-17-16,5 2 24 0,4-2-28 0,2-3 21 15,7 2-8-15,2 0-4 0,3-2-20 16,1 2 4-16,3-2 7 0,-1 1-9 0,2-2 10 15,0 1 19-15,1 1-12 0,1 0 13 0,0 1 6 16,-1 0-22-16,1 1 18 0,1-4-4 0,0 0 18 16,0 8-21-16,11 14 11 0,-7-6-1 0,2 0 29 15,-3 1-24-15,3-3 1 0,-6 4-6 16,4 1 21-16,-1 0-29 0,1 3 5 16,0 3-12-16,-1 0 18 0,1 4-3 0,-4 0-10 15,1 0-5-15,-1 4-11 0,0-17 15 0,0 8-7 16,0 3 1-16,0 0 4 0,0 3-12 0,0-1-16 15,0 4 53-15,0-2-45 0,0 1-3 16,0 0 3-16,0-1 19 0,0-1-32 0,0-2 31 16,0 1-32-16,0-1 36 0,0 3-33 15,0-5 22-15,0 1 5 0,0-3-3 0,0-1 18 16,0 0-31-16,0-2 3 0,0-2-19 16,0 2 23-16,0-2 18 0,8 16-35 0,-5-18 19 15,0-4-20-15,0-4 22 0,-1 0-10 0,7 4 10 16,-2-1-22-16,2-1 11 0,2-1-9 0,3-1 17 15,1-1-13-15,4-2 7 0,2-4 34 16,1 4-52-16,4 0 10 0,2-6 7 0,2 2 8 16,-14-2-18-16,8 0-7 0,5 0 20 0,3 0 13 15,2 0-14-15,0 0-1 0,-1-8-1 16,32 0 1-16,-37 2-1 0,2 3-14 0,-2 0 24 16,-4 1 9-16,-3-1-3 0,-3 1 0 0,-5 0-3 15,4-2-1-15,-8 4-5 0,0 0 7 16,-4-2-10-16,2 2 9 0,0-1-8 0,-7 1-21 15,0 0-33-15,0 0-4 0,0 0-29 0,12-12-21 16,-13 6-27-16,1 2-40 0,-5-11 16 16,-6-2-143-16,-2 1-145 0,-1 0 30 0,-2 5-10 15,-2-8 26-15,-1 2 24 0,0-2 20 16,4 3 50-16</inkml:trace>
  <inkml:trace contextRef="#ctx0" brushRef="#br0" timeOffset="45174.8685">21384 4403 631 0,'-3'-3'256'0,"1"1"-21"0,0 0-38 0,1-1-2 15,-1 2-23-15,2 0 8 0,-2-1-25 0,1 1-11 16,-1-1-2-16,2 1-30 0,-2 0-2 16,2-1-17-16,-2 2-8 0,2-1-16 15,-1 0-5-15,1 0-3 0,0 1-6 0,-1-2-19 16,1 1-9-16,0 2 16 0,4-2-3 0,-2 1 7 16,2-1-14-16,2-1-17 0,12 0 1 15,-1-2 25-15,5 0-13 0,2 0-6 0,1 1 2 16,-1 0-1-16,4 0-14 0,1 1 25 15,0-3 5-15,-2 2-14 0,-1-1 12 0,-2 2 2 16,-5-1-9-16,0 1 0 0,-4 0 20 0,-3 2-4 16,-4-1-19-16,0-1 28 0,-2 2-9 0,-2-1 14 15,-4 1-2-15,0 0-30 0,7 0-2 16,-7 0 25-16,0 0-5 0,7 0-1 0,-7 0 2 16,6 0-8-16,-6 0-13 0,0 0 7 0,8 0-5 15,-8 0-84-15,0 0-36 0,0 0-13 16,0 0-70-16,0 0-42 0,9-10 20 0,-10 7-287 15,2 0 34-15,0-1 32 0,2-1 27 0,7-9 25 16,3-3 24-16,0-2 12 0,2-1 39 16</inkml:trace>
  <inkml:trace contextRef="#ctx0" brushRef="#br0" timeOffset="46073.5298">22698 3474 256 0,'0'-5'263'16,"0"0"-34"-16,0 1-20 0,2-1 14 0,-3 1-27 15,2 1-22-15,-2 0-17 0,1-1 4 16,-1 1-4-16,2 0-25 0,-2 0-17 0,1 0-13 16,-1 0 4-16,1 2-17 0,0 1-15 0,0 0 14 15,-2-1-35-15,0 4 16 0,-2 2 14 0,-7 5-21 16,1 5 24-16,-2-1-33 0,-5 5 0 16,4 1-11-16,0 2 8 0,-1-1 11 0,0 3-9 15,1 0 5-15,-1 2-21 0,0 1 17 16,2 1-11-16,-1 0 12 0,0 2-29 0,0 3 12 15,1 1 15-15,1 1-6 0,-2 1-4 0,4 2-19 16,-1 3 27-16,0 1 4 0,2 1-34 0,0 3 26 16,0-2-5-16,2 2 20 0,1 4-6 0,1-4-31 15,1 3-13-15,2-1 9 0,1-23-22 16,0 11 11-16,0 5-3 0,0 6 1 16,18 49 10-16,-6-49-6 0,0-1-1 0,5-4 0 15,0 2 2-15,6-5-2 0,1 0 30 0,3-1-6 16,2-2-2-16,3-4-20 0,1-2 8 0,3-1-1 15,-1-4-30-15,1 0 8 0,1-3 0 16,2-3 0-16,-6-3-18 0,0-1 5 0,-4-2 2 16,-1 0 2-16,-6-1 6 0,2-1-20 15,-4 0 16-15,-4-3 18 0,-2-1 0 0,-3-2-2 16,-2-1 0-16,-2 0 10 16,-4-4 6-16,2 3 8 0,-1-2-9 0,0 0-3 15,0-1-1-15,-2 2-2 0,2-1-2 0,-2-1-1 16,0 0-16-16,-2 0 14 0,0 0 0 0,0 0-80 15,0 0-49-15,6-11-17 0,-5 6-37 0,-1-1-51 16,0-1 20-16,-3-11-273 0,3 7 26 0,0-5 29 16,0-3 31-16,0-4 44 0,-11-25 20 15,4 22 57-15,-4 1-25 0,-2 4 48 0</inkml:trace>
  <inkml:trace contextRef="#ctx0" brushRef="#br0" timeOffset="53119.3437">23618 3739 382 0,'0'0'269'16,"0"0"-59"-16,0 0-13 0,0-13-10 0,0 13-10 16,0 0-20-16,0 0-10 0,0 0-20 15,0 0-13-15,0 0-7 0,0 0 10 0,0 0-17 16,0 0-17-16,0 0-10 0,0 0 11 0,0-13-14 15,0 13-17-15,0 0 17 0,0 0-17 0,0 0-3 16,-16 0 1-16,16 0-12 0,0 0-4 16,-29-3 5-16,22 5-17 0,-9 3 6 0,-3-3-2 15,-1 2 8-15,1-2-21 0,-2 1 8 16,1 0-9-16,4 0-8 0,-4-1 26 0,1 1-21 16,1 0-4-16,6-3 2 0,0 3 0 0,4-2 1 15,2-1-3-15,0 2 15 0,2-2 12 16,0 0-16-16,0 0-9 0,0 0 6 0,1 1-10 15,1 0 5-15,0 0-4 0,-2-1 23 0,3 1-30 16,0 1 14-16,1 1-1 0,-1 0-1 0,0 0-1 16,-1 1 7-16,2 2-9 0,0-6 18 15,0 6-5-15,0 6-15 0,0 4-10 16,0-2 27-16,0 4-35 0,0 0 26 0,-8 1-13 0,-6 18-3 16,8-16 12-16,-1 2 7 0,3 0 12 15,-2 2-39-15,2-2 11 0,-1 2 5 0,-2-2-7 16,-1 2 17-16,1-1 8 0,1 2-32 15,-1-2 5-15,0 2 17 0,0-1 8 0,1-2-24 16,-1-1-13-16,1-1 21 0,0 0-21 0,3 0 14 16,-1-2 13-16,2 1 1 0,-1-4-14 0,2 2 19 15,0-4-8-15,1-3 10 0,0-1-16 16,-2 7 3-16,2-11 22 0,0 2-28 0,0 1 32 16,0-2-13-16,0 1-22 0,0-2 29 0,0-6-18 15,11 17 12-15,-7-13-1 0,0 1 19 16,5 4 6-16,3 0-10 0,3 1-20 0,0-6 38 15,2 0-30-15,1-3 8 0,3 0-17 16,1-1 13-16,-10 0-20 0,5 0 15 0,3 0-8 16,27-10 4-16,-24 6-20 0,0-1-40 0,0-1-22 15,-3 2-26-15,-6-5-37 0,0 2-59 16,0-5 15-16,-3 3-290 0,-2-2 43 0,-2 0 29 16,-5 0 28-16,-2 3 22 0,0 8 10 0,0-11 52 15,-11-9-56-15</inkml:trace>
  <inkml:trace contextRef="#ctx0" brushRef="#br0" timeOffset="53501.6713">23265 4261 348 0,'-2'-2'280'0,"-1"0"-39"16,1 2-16-16,0-2-20 0,-1 1 4 15,1 0-24-15,1 1-29 0,0-2-16 0,0 1-4 16,2-1-29-16,-1 2-1 0,2-2 11 0,2 1-32 16,0-2-1-16,2 2-8 0,14-2-19 15,-1-1 3-15,-1-1-6 0,5 0 5 0,0 1 21 16,-4 0-32-16,4-1 1 0,0 3-1 0,0-2-23 15,-3 2 17-15,-2 0 8 0,-1-1-8 0,-5 3-27 16,-2-2 13-16,-3 0-10 0,-3 0-16 16,2 2 46-16,1 0-32 0,-3 0 10 0,-1 0-34 15,-1-1-10-15,2 1 4 0,0-1-57 0,-1 1-19 16,-3 0-30-16,0 0 12 0,0 0-190 16,0 0-123-16,7 0 20 0,0 0 26 0,-7 0 24 15,8 0 33-15,0 0 17 0</inkml:trace>
  <inkml:trace contextRef="#ctx0" brushRef="#br0" timeOffset="54618.8249">23840 4475 722 0,'-13'-14'207'0,"13"14"-19"0,0 0-9 16,0 0-16-16,0 0-16 0,0 0-25 0,0-13 4 15,0 13-5-15,0 0-22 0,-17-16-19 16,17 16 4-16,-1 0-12 0,1 0-8 0,0 2-11 16,1-1 1-16,-1 2-8 0,0 1 2 15,0 1-8-15,1 1 4 0,-1 0 21 0,0 2-19 16,0 1-6-16,0 4 3 0,0 4 16 0,0 0-13 16,0 1-6-16,0 0-10 0,0 1 15 15,0-1-12-15,0 0 11 0,0 2-20 0,0-1 4 16,0 0-15-16,0-5-5 0,0 4 1 15,0-2 2-15,0-1-3 0,0-2 5 0,0-1 2 16,0-2 15-16,0-1-43 0,0 0 0 0,0-2-26 16,0 1-18-16,0-8-5 0,0 7-28 15,0-7-9-15,0 7-18 0,0-7 11 0,0 0-119 16,5 9-83-16,-6-12 23 0,2-3 21 0,-1 0-77 16,0 0 21-16,-4-13 11 0,4 11-4 15</inkml:trace>
  <inkml:trace contextRef="#ctx0" brushRef="#br0" timeOffset="54952.4556">23732 4629 210 0,'-2'-6'257'0,"2"4"-52"16,-2-3-12-16,1 0-16 0,2 4-10 0,1-2-19 15,-2 0-15-15,2 0-8 0,0 0-14 16,2 0 4-16,1 0 8 0,9-1-17 0,3 0-10 16,-1 4-13-16,3 0 8 0,-9 0-17 15,8 0 0-15,25 11 5 0,-16-5-14 0,2 2-11 16,-4 0-1-16,1 1-3 0,-1 1-14 15,-1 1 11-15,0 1-8 0,-3 1-17 0,1 1 10 16,-5 3-15-16,1-3 16 0,-5 3-2 16,-2 2-22-16,-4 0 22 0,-3-3-10 0,-3 3 10 15,-1-10-6-15,0 6-7 0,-18 18 6 0,4-16 1 16,-2 0 2-16,1-2-14 0,-2-2 7 16,1-1 4-16,-3-1-4 0,2 0-7 0,-1-4 8 15,1 1 5-15,0-4 18 0,1 1-13 0,-1-1-4 16,4-3 11-16,4 1-9 0,1-2-31 15,0 0-27-15,8 0-24 0,0 0-48 0,-9 0-27 16,-4-10-39-16,10 7 14 0,-2-11-271 0,2-2 42 16,2-3 28-16,1 8 22 0,0-6 24 15,11-27 16-15,-5 18 10 0</inkml:trace>
  <inkml:trace contextRef="#ctx0" brushRef="#br0" timeOffset="55619.2614">24210 4054 490 0,'11'-9'209'0,"4"-1"-33"0,1 3-3 0,-1-2-17 16,5 0 4-16,-1 2-8 0,1 0-32 16,-2 0-10-16,4 0 14 0,-3-2-17 0,-2 0-14 15,2 1 18-15,0 2-16 0,-2-3-13 0,0 2-15 16,1-2 10-16,-4 1-10 0,1 0 9 15,-3-1-11-15,0 0 9 0,-1-1 0 0,-1-1 1 16,-3 0-19-16,1-2 10 0,1 1-31 0,0-3 26 16,0 1 2-16,-4-1-25 0,1 0-17 15,2 0 15-15,-3 0-6 0,-1 2 22 0,2 0-16 16,-2 1 12-16,-4 3-19 0,2 2 0 0,-2 0 38 16,0 0-18-16,0 1 10 0,0 6-28 15,0 0-5-15,0-7 9 0,0 7 3 0,0-7 11 16,0 7-39-16,0 0 2 0,0-6 6 0,-13-3-17 15,9 10 5-15,1 2 1 0,-2-1-4 16,-7 7-19-16,-1 2 16 0,1 5 16 16,2-2-19-16,-1 2 4 0,-1 5-5 0,2-2-14 15,0 2 7-15,6 0 18 0,-4-2-14 0,2 3 3 16,1 1-3-16,1 1 15 0,0 1 18 0,2 1-35 16,-1 1 26-16,1 1-22 0,2-13 27 0,0 6-8 15,0 4 6-15,0 2-10 0,0 0 15 16,0 2 4-16,0-1-24 0,13 27 18 0,-11-26-27 15,1-2 17-15,-1 1 9 0,-2-15-17 16,0 7 28-16,0 3-15 0,0 0-3 0,0 0-22 16,0-3-33-16,0 0-34 0,0 0-15 15,0-4-49-15,-17 15-14 0,10-19-30 0,3-4 15 16,-2-4-126-16,-1-4-98 0,2 1 29 0,-1-2 27 16,6 1-51-16,-15-16 28 0,7 1 17 0,-2-2 25 15</inkml:trace>
  <inkml:trace contextRef="#ctx0" brushRef="#br0" timeOffset="55802.2131">24368 4301 560 0,'-1'-10'271'0,"0"1"-30"0,4 0-55 0,2-4-1 16,1 3-32-16,2-2 2 0,0-3-15 15,8 2 17-15,1 1-6 0,0 2-20 16,-1-3-14-16,5 1-11 0,1 1 0 0,-2 0-28 16,7 1-12-16,0 0-2 0,0-1-16 0,0 2-7 15,-2-1 4-15,-3 1-36 0,2-3-39 16,0 4-41-16,1-3-46 0,2-2 10 0,-4 1-219 15,4-4-70-15,-2 1 25 0,0-2 26 16,-2-1 8-16,-2-3 29 0,2 0-1 0</inkml:trace>
  <inkml:trace contextRef="#ctx0" brushRef="#br0" timeOffset="56117.5945">25144 3666 314 0,'1'-5'343'16,"1"1"-55"-16,-1-1-53 0,0 3-28 0,2 0 1 15,-3-1-14-15,0 0-26 0,0 0-34 0,0 2-13 16,2-2 2-16,-2 2-13 0,0 1-32 0,-2 4 2 16,0 0-5-16,-4 11 11 0,-3-1-23 15,1 6 15-15,-6-1-32 0,5 6-2 0,-4-3 6 16,1 0 6-16,1 2 8 0,0 0-8 16,-4 0-13-16,4 2 5 0,1 0 2 0,1 2 3 15,-1 0-9-15,-1 1-3 0,0-1 6 0,5 0-8 16,0-1 6-16,3 4 14 0,0-1-36 0,1-3 19 15,2-15 5-15,0 7-33 0,0 1 11 16,0 2 16-16,16 19-40 0,-7-23 9 16,-1-2-39-16,1-2-13 0,2 0-13 0,4-4-20 15,2-2-32-15,-2-4-25 0,0-4-41 16,-5 0 16-16,5 0-218 0,18-15 29 0,-12 4-85 16,-1-3 27-16,-2-1 25 0,-1-3 18 0,-3-2 43 15</inkml:trace>
  <inkml:trace contextRef="#ctx0" brushRef="#br0" timeOffset="56383.8741">25266 3966 275 0,'-2'-7'311'15,"1"-1"-49"-15,-1-1-25 0,2 4-29 0,0 0-5 16,0-1-22-16,-1 0-10 0,1 6-32 0,0 0 9 16,0-6-31-16,0 6-5 0,13-13-10 0,-10 10-16 15,3 0-7-15,-1 3-6 0,1 1-7 16,10 4-28-16,-16-5 4 0,27 12-17 0,-14-2 5 15,-2 2 15-15,-1 2-17 0,-1-1-7 16,-3 1-8-16,-6-5-1 0,0 5 9 0,0 4 5 16,0 0 2-16,0 1-30 0,-11 16 18 15,4-15-22-15,-5-1-2 0,2-3 1 0,-3 0-27 16,-2 1-25-16,3-5-9 0,-2-1-39 0,3-1 12 16,2-4-70-16,0-5-93 0,4 1 22 15,5-2 17-15,0 0 18 0,-5-6-168 0,8 0-9 16,-1-9 40-16,12-1-7 0</inkml:trace>
  <inkml:trace contextRef="#ctx0" brushRef="#br0" timeOffset="56667.2562">25547 3832 408 0,'2'-4'308'0,"1"0"-52"0,-1 3-30 15,0-2-40-15,-2 2-1 0,2 0-33 0,-2 0-5 16,0 2-14-16,0 1-15 0,-2 1-14 15,0 0-36-15,-8 8 2 0,1 3 3 16,-2-1-4-16,-3 3-3 0,2 4-13 0,1-2 6 16,-1 3 11-16,-1-1 0 0,1 0 4 0,3 3-9 15,2-4-6-15,-3 1-11 0,4 1-3 0,3-1-3 16,-2-1 9-16,5-3-16 0,0-1 4 16,0-7-29-16,0 3-7 0,14 14-8 0,-4-13-11 15,1 1-26-15,1-5-38 0,3-3-39 16,2-1-14-16,1 1 11 0,-7-5-136 0,4 0-132 15,4 0 27-15,21-25 21 0,-21 11 29 16,0-3 13-16,-1-2-70 0</inkml:trace>
  <inkml:trace contextRef="#ctx0" brushRef="#br0" timeOffset="57068.773">25837 3603 241 0,'0'-12'393'0,"0"3"-82"0,2 0-40 15,-2 3-26-15,-2 2-31 0,2 0-3 0,0 0-59 16,0 4-2-16,0 0 4 0,0 0-31 16,0 0-8-16,2-3-34 0,0 8-4 15,-2 1-13-15,5 13-5 0,-1 1 6 0,5 5-8 16,0 2 15-16,-4 3-8 0,3-4-6 0,2 1 0 16,-4 2-24-16,1-3 12 0,-1 3 13 0,-1-2-36 15,2 4 22-15,-4 0 10 0,3 1 1 16,-4-1-42-16,0-1 24 0,-2-13-17 0,0 7 16 15,0 3-28-15,0 0 16 0,-13 31-3 0,6-30-20 16,0-1 13-16,1-2 9 0,-3 3-22 16,0-4 20-16,0 1 18 0,-4-4-21 0,3 0-10 15,-1 2 4-15,-4-6-8 0,1-2 24 0,5 0-29 16,-3-4 17-16,1 1 0 0,3 0-2 0,-1-6 5 16,-1 0-20-16,6-2 28 0,-4-1 1 15,5 0-26-15,-1-1-1 0,-1 0 0 0,3 0 22 16,-1-1-11-16,1 1-27 0,-3-1-3 0,3-1-32 15,0 0-24-15,2 0-62 0,0 0-67 16,0 0 19-16,-11-12-297 0,11 5 41 16,0 0 28-16,2-15 28 0,-2 10 25 0,9-27 21 15,0 14 11-15,-1-1-5 0</inkml:trace>
  <inkml:trace contextRef="#ctx0" brushRef="#br0" timeOffset="57667.0881">26497 3884 490 0,'-3'1'274'0,"1"3"-36"16,2-3-11-16,-2 1-23 0,2-2-8 0,0 1-24 15,2 1-9-15,0 1-10 0,3-3-1 16,2 2-27-16,9 0-4 0,4-1-4 0,3-1-27 15,3 4-6-15,-12-4 11 0,9 0-19 0,3 0 25 16,3 0-33-16,2 0 24 0,35-12-32 16,-34 9 3-16,-3 1-6 0,2-2-4 0,-6 4-29 15,-1-1 26-15,-3-2-21 0,-4 1 6 16,-3 0 3-16,-3 2-1 0,-4-1-13 0,0 0 2 16,0 1 1-16,-3 0-18 0,0 0-18 0,-1-1 3 15,-1 0-14-15,2 0-35 0,-2-1-26 0,1 1-43 16,-2 0-41-16,1-1 14 0,-2 2-270 15,0-2 30-15,2 1-46 0,-2-3 31 0,0 4 26 16,13-18 60-16,1 2 25 0</inkml:trace>
  <inkml:trace contextRef="#ctx0" brushRef="#br0" timeOffset="58432.9161">27827 3742 592 0,'0'-3'266'0,"2"0"-48"0,-1 1-8 0,1-1-32 15,0-1-4-15,2 0-14 0,9-5-10 0,-3-1-21 16,5 1 14-16,-1 1-40 0,1 0-12 0,6-1 12 15,1 2-31-15,4-3-1 0,3 2 0 16,-3 0-27-16,1-2-6 0,-2 1 12 0,1 0-17 16,-3-1 11-16,2 1-15 0,1-2 1 0,-2-2-2 15,-2-1 5-15,-1 1 6 0,-2-1-17 16,0-2 21-16,-3 0-29 0,-4-2 19 16,-1 3-14-16,-2-2 10 0,-2 3 12 0,-3-1-18 15,-1 0 8-15,-3 2 17 0,2 3-19 0,-2 10 4 16,0-13-21-16,-13-12-2 0,6 14 16 15,2 5 15-15,-6-5-38 0,4 5 22 0,0 0-9 16,1 0 21-16,-2 3-39 0,0 3 8 0,8 0-2 16,-5 0-12-16,-15 11 1 0,3-1 37 15,2 6-8-15,1 0-22 0,-1 4 17 0,3 2-19 16,1 1 0-16,1 2 6 0,-1 0-15 16,3 4 8-16,0 2 24 0,-1 0-5 0,4 3-11 15,-1-3 17-15,2 4 23 0,1-1-3 0,0 3-24 16,1 1 44-16,0-3-21 0,2 7-3 0,-4-6-4 15,4-17-14-15,0 9 13 0,0 8-3 16,0 1 11-16,0 1-4 0,-9 39-4 16,5-40 4-16,3 1 6 0,-2-2-18 0,-3 1-4 15,4-4-19-15,-1 2-36 0,0-2 7 0,-2-3-20 16,2-4-27-16,-2-4-15 0,0-3 18 16,3-4-22-16,-5-2-6 0,2-4-31 0,-3-6-18 15,1-3-4-15,7 0-21 0,-8 0 16 16,-10-19-45-16,8 1-32 0,0-4 12 0,0 0 39 15,1-2 16-15,1 2 189 0,-2-2 7 16,1-1 24-16,-3 2 4 0,5 1 15 0,-2-2 29 16,1 4 11-16,1 3-11 0,4-1 13 15,-1 0-33-15,4 18 6 0,0-12 4 0,0-3-8 16,16-15 12-16,-7 14-28 0,4 1 8 16,5-4-5-16,3 5-33 0,2 1 41 0,0 0-34 15,4 1 2-15,1 0 0 0,3 1-35 0,3 0 13 16,1-2-15-16,-1 3-30 0,1-2-27 0,2 1-17 15,-3-3-55-15,2-1-31 0,1 1 17 0,-4-3-221 16,2 0-49-16,-3-1 28 0,-1-2-39 16,1-1 27-16,-5-3 63 0,-2 1-1 0</inkml:trace>
  <inkml:trace contextRef="#ctx0" brushRef="#br0" timeOffset="58766.077">28919 3345 544 0,'3'-3'279'0,"-2"0"-42"16,1 0-19-16,0 1-37 0,-1 0-4 15,0-1-38-15,-2 3-14 0,0 0-2 0,1 3-13 16,-2 2 12-16,-5 9-24 0,-2 2-8 0,-2 5-2 16,-1 1 14-16,0 2-37 0,-1-1 2 15,1 4 13-15,-2-1 16 0,1 2-16 0,-1 0-9 16,3 2-19-16,3 0 4 0,0-3 16 0,-4 4-17 15,0-1 11-15,3 0 7 0,2-1-25 0,2 1-17 16,-1-2 7-16,1 1 9 0,2 2 1 16,0 1-6-16,3-3-3 0,0-15-17 0,0 7 7 15,0 2-22-15,12 23-10 0,-8-25 1 16,2-2-10-16,4-1-41 0,0-3-20 0,-1-2-34 16,10-2-44-16,-6-4-25 0,2-4 16 0,0 0-240 15,-7-3-2-15,6 0 39 0,19-15 23 0,-15 5-60 16,-1-5 18-16,-2-4 78 0</inkml:trace>
  <inkml:trace contextRef="#ctx0" brushRef="#br0" timeOffset="59065.772">29012 3688 357 0,'3'-7'271'0,"4"-7"-37"0,0 1-34 15,0 5-20-15,0 3-24 0,1 2-16 0,-4 1-1 16,7 1 4-16,-11 1-13 0,13 0-29 15,17 13-1-15,-13-4-16 0,0 1-10 0,0 4 4 16,-2 0-10-16,-2 4-15 0,0 1 5 0,-2 0-8 16,-2 1-24-16,-4 1 4 0,0 0-2 0,-1 0 12 15,-4-12-16-15,0 7 0 0,0 3-2 16,-18 19 3-16,6-19 13 0,-1 1-2 0,-4-2-6 16,4-6-15-16,-1 2 4 0,-2 0-10 15,-2-4 6-15,2 1-23 0,-2-4 4 0,3-2-28 16,-1 2-39-16,5-6 17 0,1-1-34 0,10 0-32 15,-9 0 13-15,-2-10-138 0,9 5-86 16,2 0 23-16,3-12 24 0,4 1 18 0,4-6 17 16,0 2-55-16</inkml:trace>
  <inkml:trace contextRef="#ctx0" brushRef="#br0" timeOffset="59331.7533">29363 3650 251 0,'8'-9'396'0,"-4"2"-99"0,0 1-53 15,-2 3 8-15,1-2-17 0,-1 2-23 0,-1 2-26 16,1-1-23-16,0 1-33 0,0 1-24 16,0-1-11-16,0 0 1 0,-1 3-32 0,-2 1 13 15,-1 0 10-15,1 3-24 0,-7 10-27 0,-1 2-2 16,-1 0 9-16,2 1-2 0,-1 2-21 16,-3 0 18-16,2 0-25 0,0-3 17 0,3 3 10 15,-1-3-25-15,3 1-7 0,2 1 4 0,0-2 0 16,2 1-6-16,0-6-5 0,1-13 13 15,0 12-4-15,0 2 0 0,13 12-5 0,-6-17-34 16,-1-2-4-16,9 2-45 0,0-2-25 16,-1-5-44-16,6 0 12 0,-11-2-154 0,27-9-110 15,-14 0 28-15,0-2 11 0,-1-1 25 16,2-5-8-16,2-2-40 0</inkml:trace>
  <inkml:trace contextRef="#ctx0" brushRef="#br0" timeOffset="59649.5284">29861 3454 560 0,'2'-3'271'0,"-4"-2"-36"0,4 4-15 15,-1 1-44-15,0 0-20 0,1 1-7 16,-2 4-25-16,3-2 3 0,1 14-20 0,2 0-14 16,-1 4 6-16,0 2-14 0,0 0-12 15,1 4 14-15,-3 0-5 0,0 0-16 0,-3 1-10 16,0 0-1-16,0-13 20 0,0 5-17 15,0 5-14-15,-11 30-12 0,6-27 28 0,-2-1-11 16,1-2-20-16,1 4-3 0,-5-6 20 0,-2 2-18 16,5 1 3-16,-2 0-9 0,-7-1-1 15,2 0 12-15,-3-1 2 0,-2 0-14 0,-2 0-7 16,-1-1 4-16,-1 0-16 0,0-2 0 0,-4-2-17 16,-1-1-34-16,0 1-7 0,-3-2-60 0,1 1 13 15,-5-5-218-15,4-1-102 0,-4-3 29 16,3-1 25-16,-4-5 24 0,16-3 21 0,-11 0 12 15,-6 0-32-15</inkml:trace>
  <inkml:trace contextRef="#ctx0" brushRef="#br0" timeOffset="60664.8929">24402 3617 380 0,'0'0'247'0,"0"0"-44"0,0 0-5 16,0 0-37-16,0 0-23 0,0 0-4 0,0 0-41 15,0 0 23-15,0 0-24 0,0 0-3 16,0 0-13-16,0 0 8 0,0 0-11 0,0 0 3 16,16-3 4-16,-17 9-21 0,-4 9 10 0,2 1-2 15,-4 0-3-15,3 1-22 0,0 1 8 16,-4 3 0-16,3-2 9 0,-2 0-6 0,3 2 11 16,-3 0-2-16,0-1-25 0,1 2-10 0,-2-1 16 15,2 4 8-15,0 1-8 0,1-1-7 16,-1 1 2-16,-1 4-2 0,3 0 13 0,-1 1-10 15,1-1 14-15,1 2-25 0,-1 4 8 16,2-1 15-16,-1 1-22 0,1 0 17 0,2-2-14 16,0 2 4-16,0-3 30 0,0-16-45 0,0 6 0 15,0 5 1-15,0 2-8 0,11 28-15 16,-7-28 7-16,3-2-8 0,-2 0-6 0,6-3-18 16,-2-3-6-16,2-2-33 0,9-1-13 0,-3-4-18 15,5-2-19-15,4 2-29 0,5-6 13 0,2-8-177 16,7 4-92-16,-19-5 26 0,12 0 27 15,50-18-1-15,-27 6 21 0,-2-2 13 0,-2-6-2 16</inkml:trace>
  <inkml:trace contextRef="#ctx0" brushRef="#br0" timeOffset="61497.5791">26102 3464 367 0,'2'-1'198'15,"-2"1"-8"-15,0 0 3 0,0-2-39 0,0 2-11 16,1-1-1-16,-1 1-16 0,0-1-18 0,1 2-13 15,-1-2-1-15,-1 2-4 0,1-1-15 16,1-1-12-16,-1 1-3 0,3 1 5 0,-3 0-10 16,2 1 3-16,0 2 18 0,0 0-14 0,5 11 8 15,-1-1-21-15,2 2 14 0,1 0-4 16,-1 2 10-16,4 0-20 0,1 2 9 0,-2 2-3 16,-1 2-8-16,1 1 5 0,-3-2 7 0,4 1-21 15,-1-1 2-15,0 5 5 0,1 0 2 16,-2 3-23-16,-1 1 10 0,1 0-10 15,-1 1 9-15,-3 0-18 0,1 3 13 0,-2-2 11 16,-3 1-15-16,2 0-6 0,-4-18 3 0,0 8-5 16,0 6 23-16,0 1-14 0,-14 33-7 0,12-33 3 15,0 0-19-15,-6-4 19 0,1 0 7 16,0 0-15-16,-2-3 15 0,0-1-10 16,-2-1 15-16,1-1 12 0,2 0-30 0,1-4 24 15,-3-2-38-15,4 0 26 0,-1-2 30 0,-3-3-41 16,5-3-12-16,2-2 17 0,-1 0-7 15,0-3 25-15,3 2 0 0,-1-2-16 0,0-1-3 16,0 0 29-16,0 0-6 0,0-2-21 0,-1 2-1 16,1-2-4-16,-2 0-29 0,4 0-42 15,0 0-25-15,-8 0-33 0,-11-11-28 0,2 5-60 16,3-6 18-16,-1-1-291 0,2 0 21 0,-3-2 58 16,-1-1 26-16,-2 2-15 0,-3-3 26 15,-5 2 11-15,5-1-10 0</inkml:trace>
  <inkml:trace contextRef="#ctx0" brushRef="#br0" timeOffset="70110.4815">30250 3213 249 0,'0'0'261'0,"0"0"-48"16,0 0 15-16,0 0 3 0,0 0-23 15,0 0-29-15,0 0 14 0,0 0-31 0,0 0-28 16,0-13 7-16,0 13 4 0,0 0-28 0,0 0-8 16,0 0 6-16,0 0-9 0,0 0-3 0,0 0 7 15,0 0-47-15,0 0-12 0,0 0 13 16,0 0-19-16,0 0-4 0,0 0-13 0,0 0 12 15,0 0-21-15,0 0 9 0,0 0-18 16,0 0 16-16,6 16-14 0,2-1 7 16,0 2 2-16,0 1-18 0,3-2 1 0,-2 6 10 15,-1 1-8-15,1 0 11 0,2 2-7 0,-1 2 26 16,-3-2-12-16,3 5-17 0,0 1 22 16,0-2 16-16,4 3-27 0,-6 3 38 0,2-2-7 15,0 4 20-15,-1 0-41 0,-1-1 15 0,2 4-11 16,-4 2-27-16,1 0 43 0,-2-1-6 15,0 2-3-15,-1-2-4 0,1 3-4 0,-2 2-26 16,-3-1 9-16,1 1-2 0,-1-21-1 16,0 14 12-16,-11 49-9 0,3-40 0 0,-2-1-1 15,-2 1-15-15,0-4 1 0,-1 3 0 0,-1-6 10 16,1-2 0-16,-2 2-3 0,0-7 1 0,-1 3 33 16,-1 1-3-16,2-5-37 0,1-3 0 15,-1-2 17-15,-1-3 4 0,3 0-2 16,2-4-3-16,-1 3-6 0,-1-3 18 0,2-3 22 15,0-1-28-15,1-2 20 0,2-4-26 0,0 1-3 16,0-2-20-16,0-2 8 0,2-1 1 0,0-1 0 16,0-2-86-16,1-2-55 0,-3-1-34 0,1 0-75 15,-1-1 22-15,-16-13-283 0,5 0 56 16,6-5 39-16,3-8 18 0,3-5 27 16,1-7-7-16,6 13 22 0,0-17 6 0</inkml:trace>
  <inkml:trace contextRef="#ctx0" brushRef="#br0" timeOffset="70997.7368">30859 2728 219 0,'-3'-4'237'0,"-7"-7"-12"0,0 2 6 0,3 1-41 16,1 4-21-16,1-2-1 0,1 1 13 0,-1 0-12 15,3 0-48-15,-1-1 7 0,-1 4-5 16,2-4-5-16,1 1-32 0,1-1-5 0,0 0-13 15,-2 1 1-15,2 5-4 0,0-11 7 0,0 0 3 16,14-11-22-16,-12 15-12 0,3 0 24 16,-2 1-11-16,0 2-23 0,0 0-20 0,0 0 19 15,9-4 4-15,-3 2-12 0,6 0-1 0,-2 4-14 16,-4-1-12-16,13 2 10 0,-4 1-3 0,-9 0 4 16,6 0-9-16,18 13 20 0,-12-3 5 15,-1 0-28-15,-2 1 1 0,1 4 9 0,-5 0-9 16,3 4 1-16,-6-1 23 0,1 3-9 15,-1 5 22-15,-2 0-20 0,-6-1-2 0,-2 2 7 16,-1-14 10-16,0 8-3 0,-13 24 11 0,2-22-12 16,1 1-5-16,-3-2-6 0,-3-1 1 15,2-2 17-15,-2-1 11 0,3 2-12 0,-6-2-10 16,3-2 8-16,2-3 9 0,2-1-4 0,-2-2-13 16,3 1 3-16,4-5-26 0,0 1 20 0,2-4 17 15,3 0-21-15,-2-1-19 0,3 0 12 16,0 1 41-16,1-1-14 0,0-2-3 0,0 0 3 15,31 7-10-15,-7-4-2 0,5-2 2 16,4 1-21-16,-16-2 32 0,10 0-7 0,39-12-11 16,-46 12 8-16,10 0-9 0,5 0-9 0,3 0 9 15,0 0 2-15,-2 0-9 0,1 0 25 0,-2 0-38 16,-3 0 15-16,-3 0-24 0,-5 0 11 16,-1 0 13-16,-6 0 0 0,-2 0 10 0,-5 0-34 15,-2 0 2-15,-1 0 2 0,-7 0-1 16,9 0 57-16,-9 0-7 0,7 0-12 0,-7 0-3 15,7 0 5-15,-7 0 14 0,0 0 4 16,0 0-5-16,6 0 7 0,-6 0-6 0,0 0-4 16,0 0-4-16,8 0-5 0,-8 0-78 0,0 0-34 15,0 0-11-15,0 0-18 0,0 0-14 0,0 0-42 16,0 0-32-16,6 0 17 0,0-2-164 16,-7 2-106-16,0 0 33 0,0-1-20 0,0 0 27 15,0 0 67-15,1-2 34 0,-2 1 32 0</inkml:trace>
  <inkml:trace contextRef="#ctx0" brushRef="#br0" timeOffset="72559.2461">7644 5102 651 0,'0'0'234'0,"0"0"-45"0,0 0-13 0,0 0-23 15,0 0-8-15,0 0-7 0,0 0 6 0,0 0-15 16,0 0-6-16,0 0-17 0,0 0 10 0,0 0-28 16,0 0 13-16,0 0-24 0,0 0 6 0,0 0-14 15,0 0-8-15,0 0 8 0,0 0-6 16,0 0 0-16,0 0-2 0,-2 26 10 0,5-9 6 16,-3-9-3-16,0 6-48 0,0 3 25 15,0 2-26-15,0 0 20 0,6 19-5 0,-6-28 2 16,0 4-17-16,0 3-1 0,0 2 25 0,0 0-26 15,0 1-22-15,0-1 7 0,0-2 5 16,0-2 0-16,0 2-2 0,0-3 27 0,0-2-39 16,0-2 20-16,0-1-15 0,0-2 6 0,0 0-5 15,-7 0-1-15,7 0 8 0,0-7-1 16,0 7-2-16,0 0-22 0,0 0 6 0,0-7 16 16,0 7-11-16,-7 0-21 0,-1 3-2 0,6-5-10 15,1-1-28-15,-1-1 4 0,-1 1-14 0,1 0-15 16,0-2-38-16,-3-2-38 0,2 0 15 15,0-1-205-15,0-1-53 0,1-1 20 16,0-2 45-16,-6-6 7 0,4-2 16 0,4 3-25 16</inkml:trace>
  <inkml:trace contextRef="#ctx0" brushRef="#br0" timeOffset="73191.5601">7563 5248 456 0,'1'-5'258'0,"0"0"-51"16,1-1-12-16,7-3-24 0,-5 0-30 0,5-1 3 15,-4 1 9-15,6 0-15 0,-1 1-8 16,3 0-28-16,1-1-13 0,0 1-2 0,-1 2-9 16,-2 0-7-16,0 3-6 0,6 0-9 0,1 0 5 15,-1 2-6-15,-7 1-5 0,3 0-2 16,4 0-19-16,1 0-3 0,2 0 3 16,19 14 5-16,-20-7-18 0,0-2 2 0,-1 3 1 15,-1 0-4-15,-4 3 7 0,0 0-13 0,2 0-3 16,-3 3 22-16,-1-2-19 0,-4 3-11 0,0-1 11 15,-3 0-4-15,-4-3 3 0,2 1 13 16,-2-12-8-16,0 13 2 0,-11 17 15 0,4-12-33 16,-1-4 15-16,-2-1-12 0,-2-1 23 15,-2 3 8-15,-2 1-1 0,0-3-28 0,-1-1 27 16,-4-1-24-16,3-1 33 0,-2-1-25 0,-3-4 13 16,0 4 0-16,3-1 9 0,1-3-7 0,0-1-9 15,6-1 12-15,-4 2-7 0,4-3 23 0,2-2 9 16,0 1 1-16,4 1-33 0,-1-1 17 15,2-1 13-15,-2 1-20 0,4-1 27 0,-1 1-10 16,0 0-5-16,-1-1-5 0,2 0-18 0,0 2-1 16,4-2-2-16,0 0-1 0,0 0 7 15,-7 0-4-15,7 0-1 0,0 0-3 0,-7 0 0 16,7 0 9-16,0 0-3 0,-6 0-4 16,6 0-1-16,0 0-9 0,0 0-3 0,0 0 0 15,-8 0 5-15,8 0-1 0,0 0-2 0,0 0-37 16,0 0-3-16,0 0-26 0,0 0-39 0,-12 5-33 15,11-6-28-15,1-1-17 0,0-2 17 16,1 0-266-16,0-1 32 0,2-1 30 0,5-5-24 16,-1-4 28-16,0 6 2 15,3 0 31-15,1 0 11 0</inkml:trace>
  <inkml:trace contextRef="#ctx0" brushRef="#br0" timeOffset="76041.0219">22024 4826 610 0,'-13'0'194'15,"13"-13"-17"-15,0 13-17 0,0 0-11 0,0 0-3 16,0 0-28-16,0 0-14 0,0 0 5 16,0 0-27-16,0 0-3 0,0 0-20 0,0 0-2 15,-14 0 4-15,14 0-1 0,0 0-8 0,0 0-5 16,0 0 2-16,0 0-1 0,-14 9 14 0,14-3-19 16,-1-2-4-16,0 2 3 0,1 2 12 15,0 0-10-15,0 7 9 0,0 1-13 16,0 2 6-16,0-4-28 0,0 4 10 0,0 0-13 15,0 2 18-15,0-2 0 0,0 1-5 16,0-1-6-16,0-1-1 0,0-1-2 0,0 2-5 16,0 1 14-16,0-3-9 0,0 0 0 0,0-2-2 15,0-2-5-15,0-2 19 0,0-1-11 16,0 0-8-16,0-2 10 0,0-1-16 0,0-6 2 0,0 8 1 16,0-2 9-16,0-6-14 0,0 8-1 15,0-8-19-15,0 7-16 0,0-7-10 16,0 6-16-16,0-6-54 0,0 0 11 0,-11 7-189 15,9-10-112-15,0-1 17 0,1-1 26 16,-4-9-10-16,1-2 14 0,1 0 1 0</inkml:trace>
  <inkml:trace contextRef="#ctx0" brushRef="#br0" timeOffset="76640.5882">21826 4897 428 0,'3'-5'247'16,"0"-1"-33"-16,7-2-24 0,0 1-29 16,-1-3-6-16,-2 6-5 0,2 0-33 0,-1 0-8 15,-1 3-17-15,0-1 6 0,-1 1-15 0,3 0-14 16,9-1-2-16,-12 2-12 0,7 0 0 15,4 0-4-15,18 11-7 0,-18-7 8 0,1 5-21 16,2-2 15-16,-3 4-20 0,1 2 3 16,3-1 7-16,-2-1-7 0,1 3-9 0,0-1-2 15,1 3 5-15,-3 0-2 0,-1 0-5 16,-2 2-3-16,2-2-7 0,-2 3-4 0,-4-2 11 16,0 0-7-16,0 2 9 0,-1 0-9 15,-3-1 9-15,-3 0 17 0,0 0-13 0,-4-3-2 16,0-6 22-16,0 4 17 0,-11 16-12 0,4-14-20 15,-7 0 4-15,-2-1-3 0,-2 0 13 0,-1-1-15 16,-2-1-4-16,-1 0 16 0,-3-2-29 16,-1-2 38-16,1 0-24 0,0-1-11 0,-1 1 27 15,-3-3-24-15,6 3 3 0,7-2-2 16,-5-3 18-16,3 2 4 0,0-3-9 0,18-2 4 16,-10 0 11-16,0 0 21 0,2 0-8 15,8 0 17-15,-9 0-11 0,9 0-24 0,-8 0 15 16,8 0 10-16,-7 0-27 0,7 0-4 0,0 0 32 15,-7 0 11-15,7 0-26 0,0 0 4 16,-7 0-12-16,7 0-6 0,0 0 2 0,0 0-10 16,0 0-3-16,-6 0-11 0,6 0-17 0,0 0 1 15,0 0 20-15,0 0-1 0,0 0-40 0,0 0-6 16,-8 0-42-16,8 0-26 0,0 0-54 16,0 0 13-16,0 0-236 0,-6 0-84 0,6 0 21 15,-7 0 31-15,7 0 26 0,-27-4 54 16,16-6 25-16,-4 1 16 0,2 3 2 0</inkml:trace>
  <inkml:trace contextRef="#ctx0" brushRef="#br0" timeOffset="85354.3293">7706 7247 406 0,'0'0'187'16,"0"0"-48"-16,0 0-27 0,0 0 19 0,0 0-16 15,0 0 5-15,0 0-28 0,0 0-28 16,0 0 20-16,0 0 3 0,0 0 5 0,0 0-40 16,0 0 14-16,0 0 1 0,0 0-18 0,0 0 14 15,0 0-3-15,0 0-14 0,0 0-1 0,0 0-2 16,0 0-8-16,0 0 1 0,0 0 8 15,0 0 20-15,0 0-9 0,15 0-11 0,-15 0-6 16,21-19 4-16,-17 19-3 0,0-3 4 16,0 2-1-16,-1-2-15 0,2-1 2 0,-1 3-15 15,0-1 16-15,1-2 3 0,-1 3-3 0,2-2 0 16,-1 0-22-16,0 0-1 0,10-3 13 0,-5 3-23 16,3-4 4-16,-3 3 12 0,-1 3 5 15,-1-1-16-15,-2-1 2 0,3 1-6 0,5-3 23 16,-3 1-20-16,3 0 5 0,-3 2 5 15,-1 0 4-15,-1 1-2 0,-1 0-14 0,0-1 11 16,1 1-6-16,-9 1 7 0,7 0-15 16,0 0 4-16,0 0 14 0,0 0-20 0,1 0 3 15,-2 0-3-15,8 0 8 0,-1 0 16 0,16 13-14 16,-17-10-15-16,0 0 9 0,-4 0 4 16,11-1 11-16,-4 4-14 0,-4-5 18 15,5 4-18-15,-5-3-11 0,3 6 14 0,-2-7-6 0,5 2 6 16,-5-1 7-16,-2-1-4 0,8 0-7 15,-9-1 2-15,4 0-5 0,-2 0 13 0,6 0-5 16,18-12 26-16,-17 9-19 0,0-2 2 16,1-2 3-16,-2-1 12 0,3-2 2 0,-2-2-20 15,-1 0 2-15,4-1 14 0,-1 4-6 16,0-4-16-16,3 1 23 0,-2 1-28 0,-3 1-5 16,4-1 22-16,-3 2-11 0,1-2 14 0,1 6-8 15,-6-2-4-15,6-1-1 0,-5 3-7 16,-2 3-2-16,1-4-2 0,-3 3 7 0,-1 0-5 15,-1 2 21-15,-1-2-13 0,-1 2-14 16,0 1 10-16,-1 0 14 0,13 0-14 0,-14 0-2 0,3 0 0 16,7 0 5-16,0 0 14 0,2 0-18 15,22 11 1-15,-20-11-4 0,0 3 8 0,0-2 12 16,-8-1-15-16,2 0 6 0,4 0-6 0,0 0-4 16,22-10 5-16,-15 6-4 0,-2-1-4 15,0 1 17-15,0-4-9 0,0-1-8 0,1 1 8 16,0-4-3-16,2 3 3 0,0-1-6 15,-2-1 4-15,-2 3-7 0,2-1 3 0,-3 1 2 16,0 2 0-16,-1 1-4 0,0 1 12 0,-3 2-14 16,-2 0 4-16,-3 1 20 0,-12 1-12 15,11 0-9-15,0 0 5 0,3 0 10 0,17 10-11 16,-20-4 15-16,3-2-23 0,-3 1-5 16,3 3 12-16,-1-2-3 0,2 1 13 0,0 1-3 15,2 1-1-15,1-2-10 0,3 1 8 0,2 1-4 16,-2-2 3-16,6 1-7 0,-1-4 23 0,2 2-18 15,3 1 7-15,2-5 1 0,2 2 6 16,-2-2-9-16,3-2-4 0,0 0 16 0,-19 0-22 16,8 0 1-16,4 0 9 0,3 0 10 15,37-14-14-15,-31 8 10 0,0-1-5 0,0 1 1 16,-1-1-11-16,-2 3-4 0,2-2 3 0,-4 4-9 16,-1-4 15-16,0 3-13 0,-2-1 5 15,-3 2 1-15,-2 2 17 0,-3 0-25 0,-1-1 11 16,-12 1 24-16,6 0-14 0,-2 0-17 15,3 0 11-15,-2 0 13 0,19 11-29 0,-17-5 7 16,-2 0 26-16,1-1-17 0,0 0-5 0,1 2 22 16,3-3-19-16,1 3 10 0,1 0-2 0,3 0-14 15,2 0 7-15,2-3 12 0,1 3-12 0,2-3-10 16,0 2 10-16,-1-2 4 0,-1 0 5 16,4-1-7-16,-1 0-2 0,1 0-9 0,2-2 13 15,-2 1-13-15,0-1 15 0,1 1-13 0,1-2 23 16,-1 0-2-16,-1 0-1 0,0 2-10 15,-18-2-9-15,8 0-1 0,5 0 8 0,1 0 15 16,-2 0-21-16,-2 0 16 0,-4 0-1 16,2 0-9-16,-2 0-5 0,-4 0-6 0,-1 0 11 15,-3 0 7-15,-1 0-15 0,-3 0-11 0,0 0 16 16,7 7 17-16,-1-2-16 0,-6 0-5 16,2-4 9-16,-3 4-11 0,0-2 8 0,6 2 8 15,3 1-8-15,2 0-10 0,0 2 22 0,-1-2-26 16,1-3 27-16,0 3-15 0,3 1 10 15,2-1 7-15,-1-3-12 0,1 2-13 0,0 0 12 16,2-3-15-16,3 0 29 0,2 0-16 0,-17-2 10 16,10 0 11-16,3 0-28 0,1 0 0 0,32-15 9 15,-31 8-11-15,0-1 8 0,-1 0 7 0,1 1-1 16,-2-2 9-16,1 0-16 0,-1 2 28 16,-2-3-19-16,0 0 0 0,-2 2 4 0,1 0 3 15,-4-1-12-15,1 3 12 0,-2-2-2 16,2 1 11-16,-1 0-15 0,0 2-10 0,-4-2 5 15,0 3 7-15,2-2-5 0,0 2-17 0,0 0 28 16,2-1-17-16,-5 2 4 0,4-2 4 0,-1 3 1 16,2-1-19-16,1-1 20 0,1 4-19 15,0-2 14-15,0 2-1 0,-11 0 7 0,4 0-24 16,2 0 13-16,1 0-10 0,1 0 7 0,0 0 10 16,4 0-7-16,2 0-8 0,0 0 17 15,1 0-5-15,1 0-5 0,-2 0-6 0,27-3 6 16,-27-2 3-16,1 1-6 0,3 4-1 15,0-6-5-15,-4 2 2 0,0-1 6 0,0 0 1 16,-2 0 2-16,0 1 7 0,0-2-1 0,0 0-21 16,2-1 21-16,-5 1 5 0,5-3-8 0,-3 1 14 15,-2 2-23-15,-2 2 14 0,3-5 4 0,-2 3-1 16,-1-2-15-16,3-1 5 0,-3 1 1 16,2 1 17-16,-1 0-26 0,-2-2 10 0,3 3-13 15,-5 0 10-15,0 0-3 0,2-2-3 16,-1 1 9-16,-3 2 3 0,2-2 1 0,2-3-12 15,-1 3 9-15,-1-3-13 0,4 1 12 0,-2-2-8 16,2 0-4-16,-2-2 19 0,5 1-14 16,3 3-6-16,-7 0-1 0,-2-1 11 0,0 3 3 15,2-2 3-15,0 3 5 0,-1-1-22 16,0 0 13-16,-2-3 4 0,1 3-2 0,-1 3-15 16,1-2 26-16,-2 1-22 0,0 1 0 15,1-3 11-15,-5 7-8 0,5-6 0 16,-1 6 10-16,1-5-1 0,5 3-11 0,-6 0-8 15,-6 2 9-15,4 0 13 0,1 0-28 0,-1 0 1 16,5 0 3-16,-1 0 19 0,-1 0-21 0,17 12 16 16,-14-9-7-16,-2 1 5 0,2 0-2 0,-7 0-9 15,9 1-3-15,-2 0 22 0,4 0-15 0,0 0-3 16,2-2-2-16,-3 0 17 0,4 2-5 16,-2-3-14-16,0 0 18 0,-1 1 10 0,2-3 0 15,-1 1-6-15,3-1-3 0,-16 0 12 16,7 0-10-16,2 0-3 0,4 0 3 0,21-10 5 15,-21 7 5-15,0-2 2 0,1 2-11 0,-1-2 0 16,0 0 10-16,-2 1 5 0,0 0-10 16,1 0-7-16,1 0 5 0,-2 0 11 0,-2-1-12 15,-1 1 7-15,2 1-17 0,0-1 4 0,-1 1 3 16,-3-1 1-16,-2 3 9 0,2-2-16 0,2 1 19 16,-4 0 0-16,-2 1-13 0,0-1 11 15,6 0-12-15,0 0-14 0,2 0 26 0,-5 2 6 16,-1 0-11-16,-4 0-13 0,5 0 11 15,2 0-1-15,19 11-11 0,-18-7-9 0,-2-2 11 16,-2 0-1-16,-3 0 13 0,1-2 5 0,-4 1 2 16,1 0-13-16,1-1 8 0,7 5 3 0,1-2 16 15,-2 0 0-15,-1-3-2 0,-3 0 4 0,0 1 2 16,-3 1 5-16,-1-2-11 0,11 1-3 16,-12-1 4-16,5 0 21 0,2 0-48 0,-2 0 25 15,4 0 3-15,20 9-5 0,-22-8-19 16,7-1 33-16,-7 0-41 0,-1 0 26 0,5 1-1 15,-3 0-19-15,-5 1 22 0,9-1-23 0,-5-1-1 16,-1 1 1-16,-13-1 22 0,10 0-2 16,0 0 7-16,1 0-9 0,-4 0 5 15,1 0 11-15,-1 0-4 0,1 0-3 0,0 0-4 16,0 0 10-16,1 0 3 0,-2 0 1 0,1 0-9 16,-1 0 0-16,0 0-18 0,1 0-4 0,-1 0 13 15,1 0-1-15,-2 0-2 0,1 0-3 16,-7 0-3-16,9 0 22 0,-3 0-19 15,-6 0-3-15,8 0-1 0,-8 0-51 0,9 0-37 16,-9 0-20-16,0 0-9 0,6 0-36 16,-1-6-22-16,-10 8-52 0,-3-1 19 0,-14 2-281 15,7-3 34-15,-8 0 4 0,-33-13 26 0,18 6 26 16,-5-5 24-16,-3-1 53 0,-7-4 18 16</inkml:trace>
  <inkml:trace contextRef="#ctx0" brushRef="#br0" timeOffset="88220.0402">1443 10429 328 0,'0'0'312'0,"0"-13"-77"0,0 13-12 15,0 0-19-15,0 0-18 0,0 0 3 16,0 0-26-16,0 0-30 0,0 0-1 0,0 0-19 16,0 0-19-16,21-20 4 0,-15 21-22 0,1 1 2 15,7 4-8-15,1 1-10 0,2-1 34 0,-3 0-14 16,1 2-18-16,1 1 4 0,-3 0-30 16,3 0-3-16,-2 1-1 0,0 2 9 0,-1 0-20 15,0 1 9-15,-2 0 3 0,1 0-3 16,-3 1-11-16,0 2 1 0,-1-3 9 0,0 3-15 15,0 0-12-15,-2-1 10 0,-4-2-25 0,2 3 4 16,-2-2-13-16,0-4-34 0,-2 1 8 16,0-4-39-16,0-7-8 0,0 6-38 0,0-6 3 15,0 7 11-15,0-7-206 0,-2 6-43 0,2-10-3 16,2-1 23-16,5-9 16 0,2-3 26 16</inkml:trace>
  <inkml:trace contextRef="#ctx0" brushRef="#br0" timeOffset="88502.0681">1906 10404 742 0,'6'-8'270'16,"-4"0"-37"-16,1 2-28 0,0 3-25 0,-1-1-11 16,2 1-24-16,-4 2-32 0,3 0 2 15,-2 2 11-15,0 0-11 0,-1 3 5 0,2 2 3 16,-2 0-6-16,-1 2-24 0,-1 12-10 16,2-10-10-16,-12 26 35 0,4-11-45 0,-1 0 7 15,-1 3 1-15,0 3 12 0,-2 2-7 0,-4 2-25 16,1 1-19-16,-1 1 13 0,-3 0-36 0,-2 0 18 15,2 1 11-15,-2-5-13 0,3 3-19 16,-1-3 4-16,0-2 25 0,-2-4-20 16,2 1 0-16,2-6-2 0,-1 0-13 0,5-4 7 15,-2 2-42-15,3-5 11 0,3-2-12 0,3-4-31 16,0-1 9-16,2-4-34 0,2-3-35 0,2-1-36 16,1-4 14-16,0-2-197 0,10-10-62 0,0-6 37 15,0 0-6-15,5-1 26 0,-1-4-11 16,2-1 7-16</inkml:trace>
  <inkml:trace contextRef="#ctx0" brushRef="#br0" timeOffset="88730.7505">2062 10605 353 0,'18'-5'322'0,"-2"1"-38"0,-3 1-25 0,-3-1-34 16,8-3-8-16,-2 4-16 0,1-1-24 0,3-2-16 16,-1-1-18-16,1 0-32 0,-3-1-18 15,4 2-28-15,-2 2-58 0,-4-1-19 0,-2 3-57 16,1 0 6-16,-7 2-161 0,-2-2-146 16,1 2-9-16,-6 0 26 0,0 0 18 0,2 10 9 15</inkml:trace>
  <inkml:trace contextRef="#ctx0" brushRef="#br0" timeOffset="88933.7449">2159 10799 265 0,'-3'8'231'15,"1"-1"12"-15,1-2-33 0,2 0 0 0,1-1-17 16,0-1 3-16,1-2-14 0,0 3 0 0,2-3 3 16,2 1-39-16,13-2-21 0,-11 0-3 15,4 0-31-15,23-13 31 0,-13 9-26 0,0-3-17 16,0 1-46-16,0 0-20 0,-1-3-39 0,1 1-31 15,0 1 5-15,-1-7-228 0,1 5 24 0,0-1-158 16,-1 0 23-16,0-2 28 0,-3 0 14 0,0-1 38 16</inkml:trace>
  <inkml:trace contextRef="#ctx0" brushRef="#br0" timeOffset="89750.5306">2930 10463 246 0,'-2'-2'305'0,"3"-2"-39"15,-1 1-47-15,2-1-23 0,1 1-13 0,10-7-6 16,-1-1-19-16,5-2-6 0,2 1-36 0,1 0-5 15,4-1-8-15,-2-1-14 0,-1 1-20 16,4 1 9-16,-7-3-9 0,5 2 14 0,-2 0-10 16,-1 0-13-16,-3 0-3 0,-1-2-6 0,-5 0-5 15,0 0 1-15,1 0-3 0,-3 1 18 0,-3 0 0 16,-1 0-11-16,-2 3 14 0,-1 1-9 16,-1 1 4-16,-1-3-14 0,0 12 10 0,0-5-10 15,0 5-28-15,0-9 23 0,-14-11 8 0,10 12-23 16,0 3 12-16,0 0 4 0,-1 2-12 15,-1 0-3-15,1 2-3 0,1 1-11 0,0 1 1 16,4-1 6-16,0 0-8 0,-10 13-11 16,2 3 19-16,-1 2-6 0,5 5 4 0,-2 2 4 15,0-1 18-15,0 2-6 0,3 4-21 0,3-1 2 16,0 3-2-16,-3-2 0 0,2 1 19 16,1 0-5-16,0-16 28 0,0 6-12 0,0 6-4 15,0 1-3-15,0 3-3 0,0 0-4 0,0-1-4 16,0 0-1-16,0 3 2 0,0-1 2 0,0 0-20 15,0 0 5-15,-7 30 17 0,1-31-8 0,4-5-3 16,-9 1-1-16,2-1-3 0,2-1-70 16,-4-3-36-16,-1-1-23 0,-3-2-8 15,2-4-18-15,1-3-13 0,-2-5-11 0,4-1-42 16,-1-4 18-16,1-1-18 0,10-1-40 0,-18-12 33 16,11 3 14-16,-2-7 20 0,2 0 73 0,1-3 12 15,4 2 69-15,-1-2 47 0,-2 2 5 16,1-1 6-16,1 2 4 0,-1 1 17 0,3 2-7 15,1 13 17-15,0-11-5 0,0 0 13 16,0-1-15-16,10-11 12 0,-2 9 10 0,0 1-10 16,-1-2 4-16,3 3-16 0,3-1 0 15,2-1 26-15,4 2-19 0,2 0-2 0,-1 2 19 16,1 0-38-16,2 1-10 0,-4 0 14 0,4 0 12 16,-1 2-18-16,2-1 7 0,-2 1-27 0,0 0 30 15,-2 1-23-15,-4 1 12 0,3 1-6 0,-4 0 11 16,2 1-35-16,-7-2 19 0,-2 4-10 15,1-2-3-15,-2 3-12 0,-2-2 17 0,-2 2-21 16,0-1 43-16,0 1-28 0,-2-1-11 16,3-1-6-16,-2 2 0 0,0-2-24 0,0 1-34 15,-1 0-37-15,0-1-51 0,-1-1-49 0,0-1 17 16,0 4-260-16,0 0 23 0,0-8 47 0,0 2 20 16,0 0 25-16,0-6 20 0,0-2-5 15,0-4 21-15</inkml:trace>
  <inkml:trace contextRef="#ctx0" brushRef="#br0" timeOffset="90218.2886">3503 9812 445 0,'-2'-2'315'0,"0"-1"-45"15,0-1-7-15,-1 1-43 0,1 2-13 0,1-2-40 16,0 1 1-16,1 0-27 0,0 1-15 16,0 1-13-16,1-1-10 0,1 3-16 0,1-1 1 15,2 3 5-15,7 7-20 0,0 0 7 0,4 4-17 16,-2 0-16-16,2-3 20 0,-2 5 6 16,2-2-13-16,-2 3-25 0,2-4 25 0,0 3-21 15,-2-2 7-15,1 0-8 0,-1 0-5 0,-2-1-10 16,2 2 18-16,-1-1-35 0,-6-1 12 0,2-3-6 15,-1 0-18-15,-2-4-9 0,-2 0-23 16,0-1-22-16,-1 2-8 0,-2-5-24 16,2-1-46-16,-1 2-27 0,-1-2 14 0,-1-2-153 0,0 0-121 15,-3 0 25-15,3-2 13 0,-3-2 24 16,0 2 67-16,-3-14 14 0</inkml:trace>
  <inkml:trace contextRef="#ctx0" brushRef="#br0" timeOffset="90582.8648">3757 9886 461 0,'-2'-5'302'0,"1"-1"-39"0,0 2-23 16,1-1-16-16,-1 2-18 0,0 0-36 0,1 0-14 15,-1 0-24-15,-1 0 14 0,1 3-28 16,-2 0-17-16,-1 4-14 0,-3 6 0 0,-3 3-4 16,-1 2-11-16,-1 0-29 0,-4 3 15 0,0 3-11 15,0-5-23-15,0 2-17 0,0 0-1 0,-2-4-13 16,0 5 2-16,1-2-22 0,-1-3-15 0,3-1 3 15,1-2 6-15,2-2-17 0,2-1-12 16,0-4 20-16,4 0 9 0,1 0-5 0,0-4 2 16,5 0 22-16,0 0-17 0,0 0 33 15,-2-9-2-15,4 5 17 0,1 0 13 0,6-8-4 16,1 0 9-16,1 1 16 0,-1 0 9 0,6 1-28 16,-4-1 13-16,0 1 12 0,2 0-16 0,-3-1 9 15,3 3-7-15,0-1-7 0,0 1-8 16,0 1 9-16,2 0-11 0,-1 2-16 0,-3-1 1 15,1 2-29-15,-3 1-5 0,0 3-50 16,-2 0-26-16,-8 0-38 0,8 0 13 0,-1 0-239 16,-7 0-43-16,24 20 27 0,-16-10 24 15,1 2 32-15,-2 3 11 0,-2-1-2 0</inkml:trace>
  <inkml:trace contextRef="#ctx0" brushRef="#br0" timeOffset="90884.6701">3891 10331 486 0,'1'1'380'0,"0"-1"-51"16,-2 0-43-16,3 0-5 0,-2 0-17 0,0 0-34 16,0 1-53-16,0 0 14 0,0 2-41 15,-1-2-30-15,-2 4-9 0,1-1 8 0,-7 12-7 16,2-4-14-16,-4 3-38 0,-1 4 9 0,1 2-7 15,1-1 2-15,0 2 0 0,1 0 11 16,0 0-25-16,1 0-12 0,3 2-9 0,1-4 3 16,1 4-22-16,1-4 21 0,2-9-38 15,0 3-20-15,0 4-20 0,0 0-20 0,0-2-13 16,0 0-20-16,0-3-25 0,0-2-20 0,16 12 15 16,-10-17-116-16,0-2-109 0,0-4-40 0,1 0 26 15,-1-2 25-15,-6 2 0 0,22-17 16 16,-11 4 8-16</inkml:trace>
  <inkml:trace contextRef="#ctx0" brushRef="#br0" timeOffset="91099.5505">3961 10479 377 0,'4'-10'322'0,"4"-2"-45"0,-1 2-42 16,-1 1-5-16,0 3-8 0,0 2-9 0,0 2-37 16,0 0-23-16,0 2 0 0,0 0-34 15,-6 0 17-15,0 0-9 0,27 12-27 0,-13-3-14 16,1 1-19-16,-3 3 24 0,-1 0-18 0,-6 2-29 15,-1 1 11-15,-2 0-18 0,-2-10 22 16,0 7-43-16,0 3-2 0,0 0-23 16,-19 19-16-16,11-17-27 0,-4-1-41 0,0-2-47 15,0-1-2-15,3 0 14 0,1-7-149 16,0-3-89-16,4-4-1 0,0 2-8 0,4-2 38 16,0 0 33-16,0 0 20 0</inkml:trace>
  <inkml:trace contextRef="#ctx0" brushRef="#br0" timeOffset="91300.9554">4148 10479 301 0,'0'-4'320'0,"-2"3"-32"0,0-1-32 15,-1 4-45-15,-1-2 3 0,0 4-22 0,0-1-1 16,-7 9-47-16,-1-2 15 0,3 4-48 16,2 0-3-16,1 0 9 0,1 1-7 0,2 1-37 15,3-10-3-15,0 5-9 0,0-1-15 0,0-1-49 16,0 1-25-16,0-2-12 0,0-1-38 15,0-1-45-15,12 4 11 0,-7-8-185 0,2-1-84 16,1-1 40-16,13 1 24 0,-14-1-69 16,21-10 50-16</inkml:trace>
  <inkml:trace contextRef="#ctx0" brushRef="#br0" timeOffset="91534.5827">4300 10464 413 0,'2'-7'354'0,"0"1"-33"0,-2 4-75 0,2-1-15 16,-1 0-24-16,1-1-22 0,1 3 17 15,1 1-37-15,-1 2 19 0,2 0-22 0,6 7-9 16,-2 2 0-16,1 1-49 0,0-2 10 0,-1 3-29 16,-2 2 11-16,1-1-24 0,-2 2 5 0,-4 5-4 15,1 1-30-15,-3-10 5 0,0 4 10 16,0 5-29-16,-13 24 38 0,6-19-34 16,-1-2-34-16,-3 0-37 0,-1-2-25 0,-2-4-24 15,-2 1-29-15,4-3-29 0,-2-1 12 0,1-4-157 16,3-3-116-16,1-2 29 0,3-5 27 0,6-1-26 15,0 0 29-15,0 0 17 0,-11-14 7 16</inkml:trace>
  <inkml:trace contextRef="#ctx0" brushRef="#br0" timeOffset="91716.3616">4549 10587 376 0,'16'-5'299'0,"2"2"-50"0,0 0-23 0,0 1-19 15,3-1-35-15,0 0-4 0,3-3-22 16,-1 4-23-16,2-2-16 0,-4 4-22 0,0-6-38 16,-4 3-42-16,-1-1-24 0,1 1 3 15,-5-3-213-15,-1 2-119 0,-6-1 0 0,-4 2 19 16,1 0 10-16,-2 3-1 0</inkml:trace>
  <inkml:trace contextRef="#ctx0" brushRef="#br0" timeOffset="91934.3554">4736 10418 561 0,'-3'-1'288'0,"1"0"-31"0,1 3-5 0,-3-1-4 16,3 4-25-16,0-1-29 0,-5 11 33 15,-1-4-20-15,2 3-35 0,0 0 7 0,0 1-26 16,1 1 0-16,-1 2-31 0,5-9 2 0,0 4-28 16,0 6-8-16,-11 18-11 0,7-17 11 0,3 1-8 15,0 1-13-15,-1-1-45 0,-1-1-3 16,2-5-38-16,-2 3-25 0,2 1-10 0,0-6-52 15,1-2-22-15,0-11 10 0,0 8-148 0,0-2-169 16,0-6 17-16,15 11 26 0,2-15 23 16,0 1 12-16,4-1 18 0,-3-6-9 0</inkml:trace>
  <inkml:trace contextRef="#ctx0" brushRef="#br0" timeOffset="92266.1818">5451 10451 636 0,'4'-11'370'0,"-1"0"-81"15,-1 4 15-15,0 2-50 0,-2 0-41 0,0 0-3 16,-1 2 18-16,0 3-47 0,0 0-32 16,-3 0-7-16,0 2-15 0,-12 7-14 0,2 1-11 15,-3 3-11-15,1 2-10 0,-2 3 21 0,3 0 23 16,-2 2-13-16,3-1-12 0,-2 2-29 0,5 2-11 15,0-1 7-15,1 0-8 0,3 0-14 16,2 1 1-16,1-2-20 0,2-2 18 0,1 1 3 16,1-10-35-16,0 2 3 0,0 2-2 15,14 16-41-15,-5-17-23 0,1-2-19 0,2-3-18 16,-2-3-18-16,5 1-38 0,-2-5-11 0,-13-1-30 16,11 0 17-16,15-10-152 0,-12-2-104 15,2-1 32-15,-2-3 27 0,-4 0 24 0,-2 1-38 16,-7 3 19-16,-1 0 8 0</inkml:trace>
  <inkml:trace contextRef="#ctx0" brushRef="#br0" timeOffset="92465.1076">5351 10653 455 0,'-1'0'317'0,"-1"0"-63"16,4 0-4-16,-1 1-13 0,3 0 7 16,-2 0-26-16,3 0-2 0,0-1-25 0,-1 0-19 15,2 1-28-15,2-1 20 0,0 1-34 0,-1-1-20 16,-7 0-9-16,15 0-11 0,0 0-9 0,4 0-24 15,-4 0-9-15,0 0-33 0,-3 0-53 16,-2 0-8-16,-3 0-48 0,-7 0-71 16,8 0 16-16,-8 0-294 0,8 0 19 0,-8 0 30 15,10-8 21-15,-10 6 46 0,0 0 13 0,-3 0 6 16</inkml:trace>
  <inkml:trace contextRef="#ctx0" brushRef="#br0" timeOffset="95514.5492">7927 8676 287 0,'0'0'257'15,"0"-13"-27"-15,16 13-7 0,-16 0-12 0,26-16-26 16,-21 13-13-16,-1 2-21 0,2 0-18 0,-2-1-11 15,2 0-9-15,-2 1-10 0,0-1-4 16,-1 2 15-16,0-1-21 0,1-1-19 0,-1 1 24 16,-1-1-16-16,1 2 4 0,1-1 5 0,-1 1-30 15,-1-2 1-15,0 2 1 0,2-1-16 16,-2 1 3-16,1 0-2 0,-1-1-15 0,0 1-9 16,0 0 14-16,0 0-9 0,-1 0 1 0,1 0-4 15,-1 0 9-15,3 0 2 0,-4 0 3 16,1 0-26-16,1 0 10 0,-2-2-23 0,0 2 3 15,0 0 24-15,0 0-13 0,0 0 19 0,0 0-21 16,0 0 3-16,0 0-15 0,0 0-6 16,0 0 27-16,0 0-14 0,0 0 4 0,10 0-7 15,-9 0-2-15,-1-1-14 0,0 1-9 16,0-1-14-16,1 0-9 0,-1 1-18 0,1 0-37 16,-3-1-9-16,2 1-26 0,0 0 13 0,1 0-98 15,-2-2-97-15,1-1-102 0,0 2 27 0,-1 0 26 16,0 0 36-16,1 0 26 0,0-1 11 15</inkml:trace>
  <inkml:trace contextRef="#ctx0" brushRef="#br0" timeOffset="96205.8139">8091 8625 380 0,'0'-1'295'0,"0"2"-36"16,-1-1-34-16,1 0-19 0,2 0-10 15,-2 1-3-15,-1-1-25 0,1 0-12 0,1 0 5 16,-2 0-40-16,2 0 19 0,-1 2-31 0,-1-2-9 16,0 0 16-16,-1 0-26 0,-3 0-5 15,0 1-29-15,-2-1 1 0,-12 4 23 0,-1 0-22 16,-4-1-7-16,-2 0-11 0,-1 0 19 15,-1 0-37-15,1-1 11 0,-3 2-9 16,-1 1-3-16,1-2-9 0,2-1-7 0,0 1 21 0,3-2-10 16,1 1-7-16,1 1 8 0,3-2-4 0,5-1 14 15,5 1-12-15,1-1 16 0,1 2 24 0,1-1-47 16,0-1 12-16,5 0 8 0,-2 0-1 16,0 1 28-16,4-1-14 0,0 0-21 0,0 0 32 15,0 0-16-15,-7 0-14 0,7 0-2 16,0 0-2-16,0 0 15 0,0 0-4 0,-7 0-4 15,7 0-12-15,0 0-14 0,0 0 9 0,-10 13 11 16,8-10-12-16,1 4 13 0,0-1-23 0,0 2 8 16,-1 8 16-16,1 2-3 0,-3 3 3 15,3 4-1-15,-4 2-19 0,-1 0 5 0,0 0 0 16,-1 1 31-16,-3 1 16 0,0-1-14 0,-1 2-8 16,-1-1-30-16,1 0 35 0,-2 0-22 0,2-2-9 15,-1 1 12-15,3-1 6 0,-2-1-20 16,2-3 4-16,-3 2 10 0,1-1 11 0,3-3-12 15,-1-1-8-15,1-1 36 0,3-1-19 16,-1-5-10-16,2 4 1 0,0-3 3 0,3-1 18 16,0-2-4-16,1-4-1 0,0 0 8 0,0-7-10 15,0 6 7-15,0-6 2 0,0 9-4 16,16 10 3-16,-9-11-6 0,3-2 4 0,-2-2-5 16,8 0-9-16,3 2 13 0,2-2-19 15,1-3 4-15,-1 0-15 0,5-1 3 0,-13 0 3 0,8 0-16 16,28-12-10-16,-19 10-42 0,-4-3 7 15,0 1-60-15,-2 0-23 0,-4-3-42 0,-3 0-24 16,0 0-46-16,-2-2 23 0,-4 0-268 0,0 1 4 16,-4 0 26-16,-2 1 32 0,-5 0-7 0,0 0 25 15,0 7 62-15,0-7 46 0,0-3-14 16</inkml:trace>
  <inkml:trace contextRef="#ctx0" brushRef="#br0" timeOffset="96480.0125">7456 9235 227 0,'-6'-3'382'0,"1"1"-86"16,1 0-16-16,0 0-38 0,0 1-43 16,2 1 10-16,0-1-31 0,1-1-3 0,1 1-41 15,-2 0 24-15,4 0-29 0,1 0-17 0,1 1-11 16,2-2-10-16,-1 2-2 0,15-4 2 15,2 1-21-15,1 0 7 0,-6 0-20 0,5-1-10 16,-1 0-10-16,1 2-32 0,-2-2-5 0,-2 3-53 16,2 0-30-16,-6-1-56 0,-3 1 11 15,-1 0-197-15,0 0 25 0,-2 1 24 0,13-1 21 16,-3 0-138-16,0-1 40 0,0 0 14 0,1 0 18 16</inkml:trace>
  <inkml:trace contextRef="#ctx0" brushRef="#br0" timeOffset="96781.7066">8035 9196 421 0,'2'0'380'15,"-1"0"-59"-15,1-1-58 0,0 2-7 16,1 0-18-16,0 1-41 0,-1-2-18 16,-1 1 21-16,2 2-5 0,-2 1-22 0,1 0-18 0,-2 2-20 15,1 1-14-15,0 12 24 0,-1-5-23 16,0-4-14-16,0 4-11 0,0 2-13 0,0 3-6 15,0 0-2-15,-14 20 12 0,10-20-15 0,0 0-8 16,0 0-6-16,0 0-33 0,-4 5 16 16,5-7-8-16,-3-1 3 0,0 2-11 0,0-3 3 15,1 0-4-15,-3-2-71 0,8-3-16 16,0-1-17-16,-3-3 0 0,1 0-43 0,1-4-23 16,-1 1-14-16,1 0 15 0,1-3-126 15,0 0 23-15,0 0 21 0,0 0 20 0,-5-11 18 16,5 6 16-16,-1-2-238 0,1-11 15 0,0 8 25 15,0-5 16-15,0-2 4 0</inkml:trace>
  <inkml:trace contextRef="#ctx0" brushRef="#br0" timeOffset="97163.0294">7972 9287 310 0,'0'-9'382'0,"0"1"-51"0,0 2-73 16,0 6-9-16,13-23-29 0,-2 13 2 0,-1 3-50 15,10 0 23-15,-2 2-41 0,1 1-18 0,5 3 11 16,-13 1-27-16,10 0 19 0,2 0-50 16,33 15 14-16,-31-7-30 0,1 2 4 0,0 1-3 15,0 3 0-15,-3 0-28 0,-2 2 2 16,0 0 19-16,-3-1-50 0,-3 3 23 0,2 3-14 16,-3-2 12-16,-6 1-21 0,-4 2-12 0,-2-1 11 15,-2-11-1-15,-13 25 11 0,2-14 20 16,-2-2-38-16,-7 2-15 0,2-2 45 0,-5-2-30 15,2 1 13-15,-2-1 5 0,-6-3-22 16,0-1 33-16,-1-2-1 0,0-1-30 0,-2-1 26 16,3-2 2-16,-1-1-4 0,-3 0 36 0,1-3-9 15,7 0-8-15,4-2 10 0,1 0-1 16,6-1-2-16,3 0-14 0,2 1-1 0,9-1-36 16,0 0-2-16,-12-10-21 0,11 5-17 0,3 1-28 15,5-8-34-15,3-3-57 0,0 1-41 16,4-3 18-16,3-2-311 0,-2 3 37 0,4-2 32 15,-1 2 32-15,-1-3-13 0,1-1 24 0,0 2 62 16,6-6 28-16,-1 2 31 0</inkml:trace>
  <inkml:trace contextRef="#ctx0" brushRef="#br0" timeOffset="97814.2632">9072 8609 699 0,'2'-3'365'0,"0"0"-59"0,-1 0 9 16,1 2-48-16,-1-2-21 0,1 0-37 15,-1 2-25-15,0-1-20 0,0 1-18 0,1 0-16 16,-2 0 5-16,1-1-8 0,0 2-9 0,-1 0-13 16,1 0-4-16,-1 3-11 0,-2 2-10 15,0-1 17-15,-4 11 0 0,-2 1 8 0,-1 2-18 16,-2 0-5-16,1 3-4 0,-2 2-17 15,3 1 3-15,0 0-21 0,1 2 10 0,2 4 13 16,-2-4-15-16,-1 4-6 0,1 2-10 0,2 0 11 16,1 2-21-16,0 0 19 0,1 1-18 0,1 0 2 15,-2 1 5-15,5-18-17 0,0 8 2 16,0 6 4-16,0 1-4 0,0 2-12 0,0 2-4 16,0 0 27-16,11 32-24 0,-5-36 3 15,0-2 2-15,0-1 5 0,3 0-16 16,1-3 6-16,1-1-20 0,-1-1 1 0,3-2-13 15,4-5 3-15,-2 0 2 0,4-1 4 0,1-2 1 16,3-2-26-16,0-2 3 0,3-2 6 0,-1 0-32 16,-2-3 32-16,1 0 3 0,-4-2 2 15,-2-1 4-15,-4-3 2 0,-3 2-2 0,-3-1 3 16,1 0 3-16,-4 1 0 0,-5-2 40 16,0 0-12-16,0 0-4 0,7 0 8 0,-7 0-4 15,0 0 2-15,0 0 0 0,0 0-57 0,11-10-12 16,-12 7-38-16,0 1-39 0,-2-1-38 15,-1 0-64-15,-6-8 22 0,2 6-277 0,-2-4 35 16,1 5 15-16,-2-5 24 0,0-1 19 0,4-2 35 16,0-2 17-16,-3-1 34 0</inkml:trace>
  <inkml:trace contextRef="#ctx0" brushRef="#br0" timeOffset="99912.366">9384 8785 403 0,'0'0'157'0,"0"0"-36"0,0 0-9 15,0 0-13-15,0 0-13 0,0-13 3 16,0 13 8-16,0 0-4 0,0 0-17 0,0 0-4 16,0 0 24-16,0 0-20 0,0 0-3 15,0 0 5-15,0 0 13 0,0 0-23 0,0 0 7 16,0 0 5-16,0 0-2 0,0 0 22 16,0 0-25-16,0 0 22 0,0 0-17 0,0 0 17 15,0 0-3-15,0 0 0 0,0 0-5 0,0 0-10 16,0 0-1-16,0 0-4 0,0 0-11 15,0 0 10-15,0 0-8 0,0 0-2 0,0 0 21 16,0 0-45-16,0 0 8 0,0 0 6 0,0 0-14 16,0 0-11-16,0 0 17 0,0 0-3 15,0 0 9-15,0 0-2 0,0 0-24 0,0 0 18 16,10 3-8-16,6 5-4 0,-1 2 17 16,2 0-8-16,-1-1-29 0,4 5-4 0,0 1 53 15,-1-2-6-15,0 2-35 0,0 2-16 0,0-2 2 16,-1 2 38-16,1-2-3 0,2 2-10 15,-4-1 19-15,1-1-35 0,0 1 16 0,0-1 11 16,-2 1-26-16,-3-3 4 0,-2-1-6 16,0 0 8-16,-3-2 9 0,-2-3-27 0,0-2 4 15,0 0 0-15,-2-1-16 0,-2-1 1 16,0-1 0-16,0 0 2 0,-1 0 0 0,1 0 0 16,0-1 2-16,0 1-54 0,-2-1 17 0,0-1-42 15,0 0-49-15,0 0-41 0,-8 0-44 16,5-4 22-16,-1 0-269 0,2 0 8 0,-5-13 39 15,4 4 28-15,2-5 25 0,1 3 34 16,0 5-5-16,0-3 9 0</inkml:trace>
  <inkml:trace contextRef="#ctx0" brushRef="#br0" timeOffset="100311.8142">9928 8738 650 0,'1'-2'307'0,"1"0"-19"0,0 0-7 0,-1 1-57 16,1-1-17-16,-2 1-30 0,2 1-13 16,-2 0-16-16,2 0-14 0,0 1 13 0,-1 2-30 15,1 0 25-15,-1 1-41 0,0 3 36 0,0 0-47 16,-1 1-9-16,1 13-8 0,-1-10-9 16,0 5 34-16,0 4 2 0,-11 26 16 0,4-20-21 15,1-2-2-15,-2 4-7 0,-1-3-3 16,-1 1 3-16,-1 1-16 0,-2 0 10 0,-2 1-11 15,-1-1 2-15,-2 3 3 0,0-2-17 16,-1 0 8-16,-1-3-12 0,2 0-4 0,-1 1-1 16,-1-2 1-16,3-2 4 0,-3 0-22 0,6-2 0 15,-3 1 3-15,3 1-4 0,1-6 1 0,2-1-9 16,2-2 2-16,0-3-16 0,3-2 14 0,2-2-2 16,-1 0-24-16,2-3-16 0,0 1 0 15,1-2-10-15,-1 0-14 0,2 0 2 0,0-1-94 16,1-1-27-16,0 0-32 0,1-3-51 0,4-1-10 15,7-8 22-15,6-3-272 0,-1-2 35 16,1-1 46-16,1-1 21 0,3 0 27 0,0-2-3 16,1-1 31-16,2 2 11 0,2 0 26 15</inkml:trace>
  <inkml:trace contextRef="#ctx0" brushRef="#br0" timeOffset="100695.6133">10313 9115 481 0,'-1'-2'351'0,"1"2"-53"16,-1-1-29-16,0 1-14 0,1-3-20 16,0 2-12-16,0 0-36 0,0 1 7 0,2-3-37 15,-1 3-12-15,1 0-35 0,2 0 0 0,1 1-4 16,1-1-2-16,14 2-27 0,-10-2-15 15,5 0 3-15,2 0 10 0,5 0 8 0,0 0-48 16,0 0 42-16,0 0-31 0,1 0-8 16,0 0 18-16,0 0-51 0,-2 0 45 0,0 0-23 15,0 0 21-15,-2 6-19 0,11 5 13 16,-30-11-9-16,9 0-4 0,0 0 1 0,-2 0 2 16,-7 0-2-16,8 0-3 0,-2 0-13 0,-6 0-2 15,0 0 14-15,9 0-3 0,-9 0-16 16,6 0-23-16,-6 0 12 0,0 0-17 0,0 0-55 15,7 0-43-15,-7 0-33 0,0 0-66 0,0 0 19 16,7 0-279-16,4-14 37 0,-2 4 30 16,2 1 65-16,1-4 22 0,2-2 24 0,4 3 5 15,4-1-31-15</inkml:trace>
  <inkml:trace contextRef="#ctx0" brushRef="#br0" timeOffset="101478.0697">11302 8942 670 0,'-4'-5'311'0,"2"0"-36"16,2 2-20-16,-2 0-24 0,0 1-23 15,2-2-11-15,0 0-19 0,1 0-17 0,2-1-19 16,0 1-6-16,7-6-21 0,2 2-20 0,1-1 13 16,0 1-22-16,3 0-35 0,-1 4 27 15,2-3-5-15,1-3-19 0,-3 1-9 0,5 0 5 16,-4 0-30-16,1 0 17 0,-5-1-14 0,2-1 3 16,-1 1 0-16,0-2-4 0,0-1 5 0,-2-2 11 15,0 4 5-15,-3-3 8 0,-3 6-12 16,3-6 10-16,0 1-6 0,-6 1-4 0,1 2-3 15,-3 0-3-15,0 2-6 0,0 8 0 16,0-7 42-16,0 1-2 0,0 6 0 0,0-9-3 16,-12-5-28-16,11 11 11 0,-2-2-9 0,0 4 9 15,1-4 0-15,-3 2-17 0,1 2 13 0,0 1-11 16,-4 2-30-16,8-2 32 0,-28 17-14 16,15-4 2-16,0 3-7 0,-1 0-1 15,2 2 7-15,0 0 10 0,3 3 3 0,1 1-7 16,4 2 3-16,-3 2-4 0,4 0-8 0,-1 5 8 15,3 0 4-15,0 4-4 0,1-19-1 16,0 7-8-16,0 5 9 0,12 32-11 0,-11-28 10 16,2 0-9-16,-2 1 0 0,2-2-3 0,-1 0 10 15,-2 1-6-15,0 0 10 0,0-16-7 0,0 9-10 16,0 3-15-16,-14 30 5 0,9-26-22 16,-3-3-39-16,-2-1-13 0,-2-1 11 0,2-2 6 15,0-2-50-15,-2-2-13 0,-2 1-38 16,-1-3 5-16,2-4-9 0,-2-3-22 0,1-4 0 15,1-1-15-15,13-7 13 0,-11 0 10 0,-14-13 15 16,14 0-27-16,1-5 16 0,-1-2 15 16,2-2 66-16,-1-2 26 0,3 0 45 0,3 0 18 15,2 0 43-15,-2 1 21 0,1 2 9 0,3 11-10 16,0-6-6-16,0-2 1 0,0 0 1 0,0 2 16 16,9-16 15-16,-5 21 23 0,2 1-38 15,1 0 16-15,3 0 12 0,0-2-32 16,4 0 11-16,3 6-6 0,-2-1-7 0,3 1-9 15,2 3-22-15,3-1-18 0,-1-1 19 0,1 2-2 16,3-1-2-16,1 3-5 0,-2-2-8 0,0 1-42 16,0-3-41-16,-13 5-23 0,4 0-61 15,3 0 13-15,16-13-297 0,-20 9-34 0,-2-3 32 16,-1-7 16-16,1 5 26 0,-3-5 25 0,1-5 16 16,-3-3 77-16</inkml:trace>
  <inkml:trace contextRef="#ctx0" brushRef="#br0" timeOffset="101861.5541">11826 8315 237 0,'0'-3'414'0,"-2"-2"-74"16,2 3-44-16,0-2-27 0,0 2-40 0,-3 0-8 15,3 2-26-15,1-3-20 0,-1 2-40 16,2 1 21-16,2 0-27 0,-4 1-8 0,4 4-9 16,1-3 3-16,8 10-25 0,1-3-6 0,-2 7-17 15,1-1 21-15,-4 1-3 0,6 2-9 0,-1-1-6 16,-1 5-29-16,1-3 28 0,0-1-18 15,-4 1-9-15,3-2-6 0,-2 2 12 0,-1-2-24 16,-1-1-2-16,3 2-10 0,-3-5-36 0,0 1-20 16,0-1-38-16,-3-4-23 0,-1-2-48 15,-1-3-32-15,0 1 17 0,-1-2-218 0,1-3-48 16,-4 1 32-16,0-1 24 0,0 0 35 0,0 0 21 16,0 0 6-16,7-14 54 0</inkml:trace>
  <inkml:trace contextRef="#ctx0" brushRef="#br0" timeOffset="102127.2391">12140 8328 412 0,'2'-6'381'15,"-4"3"-38"-15,2-1-31 0,0 0-48 0,0 0-9 16,2 3-14-16,-2-2-6 0,0 1-43 0,0 0-50 16,0 0 6-16,-2 4 5 0,2-2-47 15,-2 2-12-15,0 3 53 0,-2 1-14 0,-5 8-23 16,1 4-17-16,-2 1 0 0,1 0-10 0,-1 0 0 15,1 2-12-15,-3 0-12 0,0-1-24 16,1-1-3-16,-1 2-4 0,1-3 23 0,-2 0-30 16,-1-2 5-16,3 1-1 0,2-4-53 0,-3 1-30 15,0-1-48-15,1 0 4 0,3-6-44 0,-1-2-21 16,2 1-35-16,1-5 21 0,-1 1-190 16,4-1-62-16,3-1 31 0,0 0 26 0,0 0 37 15,-6-12 1-15,6 6 15 0,0 1 5 16</inkml:trace>
  <inkml:trace contextRef="#ctx0" brushRef="#br0" timeOffset="102293.8719">11905 8570 229 0,'2'-4'335'16,"-1"-1"-69"-16,0 0-28 0,0 0 3 0,0 4-19 16,0-2-29-16,1-1-20 0,0-1-17 0,0 2-3 15,3-2-8-15,7-1 5 0,-4 0-35 0,5-2 1 16,1 1-11-16,1 1-12 0,3 1-21 16,2 0-16-16,-1 2 15 0,3 0-30 0,-2 3-27 15,0-3-24-15,1-1-13 0,-4 2-61 16,-9 2-50-16,2 0 13 0,1 0-274 0,-1 0-8 15,-1 0 27-15,-2 0 25 0,4 9 21 0,-6-6 35 16,-1 1 18-16</inkml:trace>
  <inkml:trace contextRef="#ctx0" brushRef="#br0" timeOffset="102661.1075">12468 8675 571 0,'2'-3'434'0,"-1"0"-63"0,1 2-38 0,0-4-45 15,-2 5 14-15,0-3-46 0,0 0-29 16,0 3-48-16,0-1 11 0,-2 2-36 0,-2-1-17 16,1 4-4-16,-1 0-16 0,-8 10 10 0,-3 1-29 15,1 3 17-15,1 2-21 0,-1 1-21 16,1 0 10-16,2-1 9 0,1 4-24 15,-1 1 16-15,3 1-6 0,-2 1-1 0,3-2-34 16,-1 7 8-16,3-3-16 0,-1 2-2 0,2-1 3 16,1 2 5-16,2 0-1 0,1-1-6 15,0-16-26-15,0 6 1 0,12 23-24 0,-7-22-12 16,3-1 2-16,3-1 1 0,3-2-21 0,-1-5-44 16,1 0-46-16,1-4-36 0,2-1-39 15,-2-4-24-15,5-3 20 0,-1-1-261 0,0 2 16 16,-9-2 51-16,18-11 28 0,-11-1-10 15,1-1 59-15,-5-7 14 0,2 3 14 0,-1-3 8 16</inkml:trace>
  <inkml:trace contextRef="#ctx0" brushRef="#br0" timeOffset="102962.7651">12713 8824 522 0,'1'-8'331'0,"5"2"-54"0,-2-1-24 0,0 1-5 15,4 2-29-15,-3 1-25 0,-1 0 5 16,4 2-36-16,1 1 15 0,1 0-38 0,5 0-15 16,19 13-14-16,-14-6 11 0,-2 3-5 15,-2 2 0-15,0 1-21 0,-3 2-4 0,-2 4-14 16,1 0-8-16,-6 1-7 0,-1 2-35 16,-3 1 16-16,-2-13 6 0,0 8-5 0,0 1-6 15,-18 24-24-15,4-22 22 0,-1 0-27 0,-1-2 29 16,1-3-18-16,-4 3-8 0,-1-4-18 15,0-3-14-15,0-2-10 0,-1 1-31 0,2-5-31 16,2-2-10-16,-2-1-41 0,5-3-13 16,5 1 15-16,9-1-201 0,-7 0-101 0,-4-14 48 15,9 6 27-15,6-8 17 0,-4 5 32 0,16-22-4 16,-3 9 29-16</inkml:trace>
  <inkml:trace contextRef="#ctx0" brushRef="#br0" timeOffset="103279.6371">13003 8788 379 0,'2'-4'416'0,"-2"1"-34"15,2-2-66-15,0 3-27 0,-2-2-13 16,2 2-16-16,1-3-34 0,-2 3-8 0,-1-1-23 16,2 1-21-16,-2 2-20 0,0 0-4 15,0 0-39-15,-2 5 2 0,2 0-27 0,-8 7 21 16,4 4-10-16,1 0-14 0,-3 2-3 0,4-2-9 15,-3 6-10-15,1-1-11 0,1 3-8 16,1-2 25-16,0 2-47 0,2-2 31 0,0-11-5 16,0 6-13-16,0 2-10 0,16 21-11 15,-10-20 3-15,1-3-16 0,5 1 1 0,-1-2-55 16,0 1-32-16,7-5-23 0,0-2-38 16,-3-2-38-16,2-2-28 0,2-4 18 0,4-1-268 15,-14-1 30-15,7 0 10 0,18-11 29 0,-14 3 24 16,-1-7 44-16,-2-1 23 0,0-2-27 15</inkml:trace>
  <inkml:trace contextRef="#ctx0" brushRef="#br0" timeOffset="103613.5994">13463 8653 752 0,'0'-6'386'16,"0"2"-60"-16,0-1-40 0,-2 2-20 0,4-1-33 15,-2 2-51-15,2 1 28 0,1 2-24 16,1 1-28-16,10 4-9 0,-3 4-21 0,5 0-14 16,-3 4-11-16,3 3-1 0,-3 2-30 15,3 0-6-15,-5 2 42 0,0 3-29 0,1 2-9 16,-1 1-7-16,-2-2 9 0,2 5-17 0,-2-1-11 16,-2 5-4-16,-1-4 15 0,-1-1-8 0,-2 2-11 15,-1 0-14-15,0 2-6 0,-2-17 20 16,0 5-10-16,-12 31-6 0,8-27 0 0,-3-3-4 15,-1-1 6-15,-1 0-15 0,-3-4 11 0,-1-1-16 16,1-2-12-16,-3-3 15 0,4-1 0 16,-1-1-56-16,3-3 11 0,-7-1-28 0,5-4-22 15,11-1-45-15,-11 0-65 0,-11-12 18 0,13 4 16 16,-1-4-346-16,0-3 36 0,3-2 76 0,3-6 32 16,2 0-15-16,2-4 81 0,0 11-7 15,0-6 25-15</inkml:trace>
  <inkml:trace contextRef="#ctx0" brushRef="#br0" timeOffset="104744.0744">13894 8484 843 0,'0'0'277'0,"0"0"-58"0,0 0 22 0,0 0-31 16,0 0 2-16,0 0-39 0,0 0 5 0,0 0-28 15,23-19-13-15,-17 22 5 0,-1-2-5 16,1 0 3-16,11 5-16 0,-4 2-15 0,1 1 15 16,-1 2-15-16,3 3 2 0,-3-1-11 15,3 3-11-15,-3 0 9 0,2 0-13 0,0 1 11 16,-1 4-41-16,1-1 13 0,-1 0-10 15,1 2-26-15,-4 0 9 0,1 1 11 0,-1-1-8 16,-2 6 6-16,-2-2-12 0,1 2 8 16,-3 2-16-16,-1 4-3 0,0-1 3 0,-3 1-14 15,-1-17-5-15,0 8-22 0,0 6 31 0,-14 33-7 16,6-29-5-16,-2-2-20 0,-1-1 26 16,-2-2-9-16,-1 1-2 0,-1-4 0 0,-1 1 11 15,1-2-21-15,-4 1 10 0,-1-4 6 0,4-4 0 16,-4 0-4-16,-3-1 10 0,2 0 4 15,-4-4-18-15,2 2 3 0,3-4-11 0,-3 0 7 16,-2-3 0-16,1 3-49 0,4-5-1 0,2-1-25 16,5 0 0-16,1-3-47 0,3-3-9 15,9 0-54-15,-7 0-39 0,7 0 19 0,-16-13-276 16,12 7 19-16,4 0 44 0,0-2 33 0,0-3 1 16,0-5 25-16,0-7 20 0,13-25 7 0</inkml:trace>
  <inkml:trace contextRef="#ctx0" brushRef="#br0" timeOffset="105425.9265">14472 7981 740 0,'-4'-6'276'0,"1"0"-22"0,1 0 2 0,0 3-35 15,-1-1-11-15,3 0-5 0,-2 1-18 0,1-2-1 16,1 4-9-16,1-4-27 0,-1 3-6 0,0 2-15 16,0 0-13-16,0-7-11 0,12-3-11 15,-8 8-10-15,0-1-1 0,2 0-27 0,-1 3 0 16,5-1-6-16,-2 1-19 0,1 0 19 15,3 0-10-15,22 14-12 0,-17-6-2 0,-3 3-5 16,-3 2 11-16,3 3 2 0,-5 4-19 0,-1 1-10 16,-3 2 2-16,-1 2 2 0,-4-11 11 15,0 5-26-15,0 5 3 0,-17 22-1 16,10-17 21-16,-4-4-31 0,3-2 1 0,-4-1 1 16,2 2 32-16,2-5-29 0,-1-3 10 0,2 0 6 15,2-1 0-15,2-4-4 0,1-3 33 0,0 0-18 16,2-8 5-16,0 0-11 0,0 8 0 15,21 10 17-15,-4-13 9 0,4-1-3 0,4-1-5 16,6 0-2-16,1-2-34 0,-17-1 0 16,9 0 53-16,4 0-5 0,1 0-3 0,0 0-25 15,-1 0 5-15,-1 0-5 0,-1 0 25 0,-3 0-24 16,-1 0-2-16,-1 0-1 0,-4 0 13 16,-3 0 3-16,-3 0-4 0,0 0-2 0,-1 0-27 0,-4 0 2 15,1 0-83-15,-7 0-59 0,9 0-20 16,-9 0-47-16,8 0 20 0,-8 0-212 15,7 0-70-15,-7 0 31 0,7 0 47 16,-7 0 28-16,16 2 22 0,-13 2 28 0,5 6 9 16,1 5 2-16</inkml:trace>
  <inkml:trace contextRef="#ctx0" brushRef="#br0" timeOffset="105759.5359">15242 8787 430 0,'2'1'351'0,"0"-2"-58"16,1 1-36-16,1 0-45 0,1 0 15 0,2 0-29 16,-3-2-6-16,3 2-27 0,2 0-28 15,6 0 0-15,1 0-21 0,2 0 6 0,2 0-21 16,-3 0 0-16,3 0 31 0,-1 0-40 0,2 0-21 15,1 0 18-15,0 0-3 0,-1-7-24 16,-2 7-7-16,12-9-2 0,-12 8-5 16,-3 0-6-16,0-3-4 0,-4 3-4 0,-1 0 11 15,-2 0-33-15,1 0-24 0,-3 1 3 0,-2-3-51 16,0 0-9-16,0 1-36 0,-1 0-66 0,0-2 15 16,-1 1-218-16,0-2-68 0,-2 0 31 15,0 1 7-15,-1 4 27 0,0 0 39 0,0-10 11 16,-18-13 2-16</inkml:trace>
  <inkml:trace contextRef="#ctx0" brushRef="#br0" timeOffset="106093.6322">15494 8591 229 0,'-4'-1'373'0,"2"-1"-79"0,-1 2-35 16,1-1-3-16,0-1-34 0,0 2 0 0,-2 0-21 15,4 3 8-15,-2-1-19 0,0 2-8 0,2-1 11 16,-1 1-44-16,1 2-15 0,-1 1 22 0,-4 8-4 15,3 5-15-15,2-3-23 0,0 2 12 16,0 1-8-16,-1-1-12 0,-2 2-7 16,1 0-5-16,1 1-11 0,-3 2-8 0,2 0-8 15,-3 0-25-15,1 1 22 0,-1 0 0 0,1-2-29 16,-1 1-11-16,1-3 18 0,1 1-8 0,-4-2 13 16,1-2-24-16,-1 1-6 0,1-2 9 0,4-4-6 15,0-3-1-15,-3 6 1 0,-1-5-7 16,3-6 7-16,1 3-14 0,1-2-12 0,0-3 8 15,0 1-11-15,-1 0-18 0,2-1 3 0,0-1-70 16,0-1-5-16,-2 0-64 0,2-1-39 16,2-1 19-16,-4-2-313 0,2-3 5 0,2 1 35 15,2-12 33-15,-4 6 23 0,0-6 48 16,7-21 10-16,-2 13 11 0,1-1 35 0</inkml:trace>
  <inkml:trace contextRef="#ctx0" brushRef="#br0" timeOffset="107275.7142">17666 8219 684 0,'0'0'279'0,"0"-14"-18"0,0 14-19 16,0 0 1-16,0 0-13 0,0-12 10 16,18-5-32-16,-20 16-30 0,1-2-10 0,0-1-22 15,-2 2-1-15,-6-8-18 0,-6 5-16 0,5 3-35 16,-9-2-8-16,-3 0 0 0,1 1-3 16,-6 1-2-16,-1 1-17 0,14 1 13 0,-9 0 14 15,-4 0-37-15,-2 0 4 0,1 0-3 0,1 0-23 16,1 0 13-16,4 0 1 0,-1 0-4 15,3 0 4-15,4 0 4 0,2 0-8 0,3 0-25 16,2 0 38-16,1 7-21 0,8-7 5 0,-7 0-4 16,7 0 0-16,-7 0-2 0,7 0 33 15,0 7 4-15,-9 3 18 0,9-8-12 0,1 4-19 16,0-4-11-16,0 5 28 0,1-1-15 16,0 0 20-16,3 12 2 0,0-2-12 0,-2 1 7 15,0 1-15-15,2 1 13 0,-5 4-3 0,1-4 1 16,-1-8 1-16,0 7-10 0,-13 24 19 0,9-14-23 15,-2-2 3-15,-2-1-3 0,0-1-2 16,-1 3-9-16,1-2 9 0,1-1-15 0,-3-1-8 16,0-1 1-16,3 0-9 0,3-1 13 15,-3-3-8-15,2 3 5 0,0-3 1 0,2 1-11 0,1-1 14 16,1-4-4-16,0-2-17 0,1 0 22 16,0-3 5-16,0 3-6 0,0 1-7 15,0 0-3-15,11 7 22 0,-5-4-10 0,-2-6 11 16,5 3-16-16,-1-6-8 0,2 2 21 0,2-3-3 15,1-1-11-15,3 0-5 0,2 1 6 0,2-5-2 16,2 2-6-16,0-2-5 0,-10-1-4 16,6 0 5-16,5 0-36 0,26-11-1 15,-21 6-14-15,-3 1-14 0,2-2-36 0,1 0 9 16,-3 1-71-16,-1-2-40 0,-2-5-48 0,-3 0-24 16,-1 0 25-16,-6-2-153 0,-1-1-103 0,-3 0 12 15,-1 1 36-15,-7 8 31 0,0-4 44 16,0 1 23-16,0-2-7 0,-18-14 18 0,9 13 10 15</inkml:trace>
  <inkml:trace contextRef="#ctx0" brushRef="#br0" timeOffset="107476.7504">17329 8643 513 0,'-9'0'288'0,"1"-2"-2"16,2 1-46-16,0 0-7 0,3 0-14 15,-2 3-38-15,3-2-4 0,1 0 9 0,1 0-25 16,3-1 10-16,3 2-9 0,0-2-25 15,18 0-36-15,-14 1-3 0,8 0-26 0,3 0 16 16,5 0-31-16,2 0-13 0,29-9-63 16,-28 6-27-16,0-1-45 0,-1 1-35 0,2 1 11 15,-5-3-230-15,5 0-40 0,-1-1 27 16,2 2 25-16,-8 1-9 0,5-2-2 0,-3 3 23 16,0-3 22-16</inkml:trace>
  <inkml:trace contextRef="#ctx0" brushRef="#br0" timeOffset="107742.2877">17960 8582 363 0,'4'1'351'0,"0"-1"-68"0,1 1-20 16,-2 0-17-16,1 1-7 0,-1-1-15 0,1 0 20 15,-1 3-19-15,1-2-27 0,-1 2 27 16,0 1-10-16,1 0-6 0,-2 0-16 0,3 12 2 16,-1-4-16-16,0 5-15 0,-1-2-21 0,-2-1-14 15,-1-2-16-15,1 5-2 0,-1-5-29 0,0 6 12 16,2 0-12-16,-2-9-6 0,0 5-15 15,0 2-8-15,0 0-24 0,-11 19-5 0,7-18-41 16,3 1 1-16,-1-1-53 0,-1-2-45 16,-2 0-41-16,1-7-19 0,1-1-38 15,-9 3-32-15,9-4 21 0,1-3-198 0,-2-1-30 16,0-1 33-16,4-2-4 0,0 0 27 0,-6 0 32 16,6 0 32-16,-18-25 18 0,12 11 21 0</inkml:trace>
  <inkml:trace contextRef="#ctx0" brushRef="#br0" timeOffset="108091.1869">17947 8668 242 0,'4'-17'419'0,"2"4"-92"0,1 3-21 15,0 1-38-15,1 3 9 0,2-4-23 16,5 3-12-16,2 1-47 0,0 4-42 0,3-1-4 16,-6 3-21-16,6 0 8 0,5 0-5 15,29 15-15-15,-28-8-13 0,1 4 8 0,-1 0-11 16,-1 4-24-16,1 1-9 0,-2-1 9 0,-3 3-2 15,-1 1-6-15,-1 1-48 0,0-1 9 0,-4 4-6 16,-3-1 14-16,-3 4-11 0,-4 1-26 16,-4 0-1-16,-1-14 36 0,0 5 3 15,-20 25 19-15,7-21-6 0,-4-1-5 0,-4-2-16 16,-2 0 19-16,-2-1-22 0,-3-2 6 0,0-2-6 16,-2 0 2-16,-1-2 4 0,-1-1-7 15,2-2-13-15,2-2 5 0,-1-2 2 0,3 4 5 16,3-6-11-16,3 1 9 0,4-1-20 15,16-3-27-15,-10 0 3 0,3 0-83 0,7 0-24 16,-11-13-40-16,14 7-58 0,6-13 20 0,4 1-268 16,3-2 36-16,-1 0-15 0,2-5 30 0,0 3 33 15,2-3 25-15,2 0 22 0,3-9 65 16,3 0-17-16</inkml:trace>
  <inkml:trace contextRef="#ctx0" brushRef="#br0" timeOffset="108824.3971">19342 7788 530 0,'1'-6'393'0,"0"3"-33"0,0-2-34 16,-1 1-10-16,2 0-53 0,-2 1-34 0,0 0 12 15,1 0-30-15,-2 0-8 0,1 2-24 16,2-2-8-16,-2 2-37 0,1-1-12 0,-1 4 2 16,0 0-13-16,-1 2 0 0,0 2-15 0,-2 11 9 15,-2 2 12-15,0 2-14 0,-1 4-2 16,-2-2-4-16,1 4-6 0,0 1-9 0,1 0 10 16,-2 2 6-16,2 4-2 0,-1-1-8 0,0 2 3 15,-4 3-12-15,1 4 6 0,-1 1-1 16,-2 0 7-16,0 3-24 0,-2-3 16 0,2 0-17 15,-2 2-4-15,2-1 8 0,2-1-9 16,-1-1-27-16,3 0 19 0,3 0-28 0,0 3 27 16,5-1-22-16,-2 1 17 0,3-23-40 0,0 10 28 15,0 5-20-15,0 2 13 0,14 42 5 16,-5-42-13-16,3-2-21 0,0-2-12 0,3 0 6 16,2-2 8-16,3 0-13 0,-2-3-5 15,4-3 11-15,2-2-7 0,0 0-4 0,-2-1-4 16,6-6-17-16,0 2 0 0,1-2-3 0,0-2 12 15,0 2-2-15,2-4-9 0,-1 0 1 16,-2-3 5-16,0 0-2 0,-3-2 0 0,0 2 12 16,-4-2-10-16,0-2 11 0,-4-1 1 15,-2-1 4-15,-6-3 7 0,0 2 2 16,-2-3 5-16,-2 2-2 0,-1-1 2 0,-2 0-1 0,0-2 5 16,1 0-10-16,-2 0 4 0,-1 2 13 15,1-2-19-15,-1 0-4 0,0 0-6 0,-1 0-16 16,0-2-64-16,0 2 9 0,1 0-46 0,-2-1-58 15,0 0-67-15,0-2 25 0,-1 0-304 16,0 0 29-16,-4-9 20 0,1-1 37 0,0-1 44 16,1 5 44-16,-1-9 11 0,6-5 26 0,0 11 16 15,0-8 10-15</inkml:trace>
  <inkml:trace contextRef="#ctx0" brushRef="#br0" timeOffset="109993.1674">19712 8347 907 0,'0'0'284'0,"0"0"-4"16,0 0-74-16,0 0 4 0,0-13-34 15,0 13-22-15,25-21 5 0,-10 15-16 0,4-2-35 0,2 2 22 16,1-1-26-16,1 3 15 0,2-2-53 16,2 0 14-16,3-1-14 0,-4-2-18 0,0 2 1 15,-1-2-8-15,0 1 4 0,0 0-4 16,1-3-5-16,-1 0-7 0,-3-1 1 0,1 0 12 16,0-3-13-16,-3 3 1 0,2-6 9 0,-1 3-27 15,-1-4 28-15,0 2 2 0,-1 0-6 16,-4 0 28-16,0-1-14 0,-1-4-27 0,-2 2-3 15,-2 0 37-15,-1 1 2 0,-2 0 7 16,-3 1 26-16,-1 1-17 0,-3 3-7 0,0 14-6 0,0-10 9 16,0-1-11-16,0 4 7 0,0-1-8 15,-11-3 7-15,9 7-17 0,-1 0-18 0,-1-2 12 16,0 4-10-16,1-1-1 0,-1 1 11 16,-3 4-23-16,1-1 30 0,-6 9-25 0,-2-2 0 15,0 5 15-15,0 3-4 0,0 2 3 0,1 0-4 16,-1 2-4-16,5-1 4 0,0 6-7 15,0-1 10-15,2 2 0 0,1 2-12 0,2 1 9 16,2 2-8-16,2-1 9 0,0-16 5 16,0 9-5-16,0 4-4 0,10 31-7 0,-6-27 0 15,0 0 14-15,2-6-15 0,0 4 4 0,-2-1 3 16,2-1-3-16,-2 1-4 0,-1 3-1 16,0-1-8-16,-1-3 15 0,-2 1-5 0,0-15 5 15,0 5-13-15,0 5 7 0,-13 25-24 16,8-25 19-16,-5-1-16 0,2 1 19 0,1-2-24 15,-4-2 21-15,0-2-30 0,2-2-11 0,-1 2-4 16,0-5-18-16,1 1-40 0,2-6-7 0,2-2 8 16,-1 1-68-16,2-2-25 0,-1-2-41 15,0 0-29-15,5-2-32 0,0 0 26 16,-7 0-179-16,-13-13-49 0,11 3 19 0,-2 0 41 16,3-7 27-16,-1 4 5 0,2-3 23 0,-4 0 26 15,1 3 22-15,4-4 22 0</inkml:trace>
  <inkml:trace contextRef="#ctx0" brushRef="#br0" timeOffset="110206.6513">19989 8651 621 0,'6'-13'327'0,"1"0"-57"0,1-1-28 0,4 2-14 15,5-2 22-15,-1 1-35 0,6 1-23 0,0 1-22 16,2 0-18-16,2 1-18 0,-1 0 62 0,1 2-41 16,2-1 16-16,1 0-4 0,-1 1-36 15,1 2-14-15,0 0-12 0,1 0-10 0,-1 0-12 16,-2 1-13-16,-3 1-24 0,1 0 18 15,-6 0-18-15,-2 1-6 0,-17 3-42 0,10 0-70 16,1 0-20-16,-3 0-48 0,5-9-86 0,-7 4 22 16,-2 0-250-16,-2 2 35 0,6-9-18 15,-4-3 29-15,1-1 25 0,3-4 87 0,-2-3-9 16,1-3 9-16</inkml:trace>
  <inkml:trace contextRef="#ctx0" brushRef="#br0" timeOffset="110658.2203">20713 7342 776 0,'0'-4'340'0,"0"-2"-50"16,0 2-8-16,0 0-12 0,2 1-36 0,-2-1-14 16,0 3-41-16,1-1-39 0,0 1 42 0,1 1-57 15,1 1 17-15,1 1-14 0,0-1-14 0,7 9 7 16,2-1-14-16,-1 6-11 0,2-1 10 15,0 3 23-15,3 1-39 0,-3-1 15 0,3 4-22 16,0-2-14-16,-2-2 7 0,0 2-6 16,2 1-3-16,0-1-3 0,-2-1-8 0,0 3-20 15,0-3-7-15,0 1 20 0,2 1-11 16,-4-3-14-16,-1-1-28 0,-4 0-7 0,2-2 2 0,0-2-85 16,-5-4-16-16,0 0-23 0,0-2-37 15,-3-1-31-15,-1-4-39 0,3 1 23 0,-3 0-175 16,-1-2-75-16,0 0 54 0,0-5 23 15,-1 0 28-15,-1 1 29 0,6-11 23 0,-3-5 10 16,-1 9-31-16</inkml:trace>
  <inkml:trace contextRef="#ctx0" brushRef="#br0" timeOffset="110956.7121">21119 7338 493 0,'-1'-10'410'15,"1"-1"-71"-15,-1 5 9 0,1 0-46 0,0 0-3 0,0 1 14 16,0-1-33-16,0 6-26 0,0 0-37 15,0-6-22-15,0 6-19 0,0-6-13 0,0 6-17 16,0 0-19-16,-5-9-12 0,2 14 7 16,-5 5-6-16,-1 7-7 0,-5 0-16 0,2 1 1 15,-1 4-7-15,1-2-1 0,-1 1-6 16,-3 4-18-16,1-1-6 0,-2 2-1 0,2-1-4 16,-1 0 0-16,1 0-14 0,0 0-1 0,2-1-2 15,-1-2-25-15,2 0-22 0,-4-1-20 16,5 0-18-16,-2 1 5 0,4-4-83 0,1-4-41 15,1 2-19-15,-3-5-42 0,5-2-39 0,1-6 23 16,2 1-253-16,0-3 39 0,1-1 33 16,2-2 27-16,-1-2 10 0,1 0 24 0,0-3 26 15,5-11 39-15,-1-2 7 0</inkml:trace>
  <inkml:trace contextRef="#ctx0" brushRef="#br0" timeOffset="111175.4575">20826 7571 681 0,'-1'-5'307'0,"1"-1"-41"0,1 3-10 0,0-1-6 15,-1 0-36-15,0 0-2 0,0 1-10 16,2-1-23-16,1 4-32 0,3-3-3 0,7-3 18 16,-2-1-27-16,5 2-27 0,5 3-16 0,-4 0-19 15,3-1-3-15,-1 1 29 0,3 1-61 16,0 0 44-16,-4 1-23 0,4-3-15 0,-1 1 7 16,-11 2-44-16,4 0 3 0,0 0-8 0,0 0-38 15,-4 0-23-15,0 0-35 0,-2 0-17 16,7 12-44-16,-4-3 15 0,-6-4-198 0,1 0-103 15,-4 1 48-15,0 3 21 0,-2-2 4 0,0 2 51 16,3 9-10-16,-3-8 18 0</inkml:trace>
  <inkml:trace contextRef="#ctx0" brushRef="#br0" timeOffset="112824.046">23162 8001 742 0,'0'0'288'0,"0"0"-28"0,0-13 4 15,0 13-22-15,0 0-23 0,0 0-31 16,0 0 15-16,0 0-51 0,0 0-7 0,0 0-31 15,0 0-1-15,0 0-26 0,0 0 25 16,-30-16-41-16,19 16-9 0,-7 0-8 0,-5 0-4 16,-1 0-6-16,-28 9 25 0,25-5-33 0,0-3-17 15,3-1 21-15,3 2 16 0,0-2-35 16,6 0 27-16,15 0-14 0,-11 0-12 0,3 0 1 16,8 0-15-16,-9 0 10 0,1 0-1 0,8 0 5 15,0 0 17-15,-7 0-5 0,7 0-13 0,0 0 5 16,-7-3-1-16,9 3-3 0,-2 1-2 15,2 1-4-15,0-2 0 0,1 3 59 0,-1 0-11 16,1 0 5-16,2 0-22 0,5 11 21 0,-2 1-6 16,-1 0-9-16,-1 2 14 0,-1 3-1 15,-5 0 3-15,1 3-20 0,-1-11 10 0,0 6-1 16,0 4-1-16,-13 28-9 0,5-25-4 0,-3 5 2 16,0-1-3-16,-1 2-7 0,-2 2-9 15,-1-3 6-15,0 1-11 0,-1-3 8 0,1 1-7 16,0-2 2-16,1 1 4 0,-1-1-14 0,3-1 1 15,0-5-7-15,2 5 2 0,2-1 4 16,1-1-10-16,2-3 7 0,3-3-3 0,2-3-6 16,0-7 8-16,0 3 9 0,15 14-7 0,-5-13-4 15,0-2 8-15,5-4 3 16,1 0 6-16,3-2-17 0,2-2 6 0,1-2 0 0,-10 0-7 16,7 0 2-16,5 0-5 0,3 0-1 15,31-10-10-15,-28 4-20 0,0 0-14 0,-4-3-17 16,4 3-26-16,0-1 8 0,-4-1-76 0,-3 1-50 15,-3-5-46-15,-5-1-41 0,-1 1 30 16,-4 0-250-16,0-2 25 0,-8 3 36 0,-2 1 32 16,0 10 32-16,0-12 36 0,-17-5 25 0,5 5 21 15,0 5 11-15,-4 1-57 0</inkml:trace>
  <inkml:trace contextRef="#ctx0" brushRef="#br0" timeOffset="113026.0929">22853 8576 383 0,'-4'-1'408'16,"-1"-2"-55"-16,3 3-38 0,-1-3-67 0,2 2 0 16,1-1-49-16,1-1 5 0,2 1-31 15,-2-1 22-15,5 1-60 0,9-1 4 0,0-3-17 16,8 0-7-16,2 2-47 0,0-2-24 16,3 1-27-16,-4 0-52 0,1 1-41 0,0-1-47 15,2 0 12-15,-3-1-269 0,3-1 28 16,0 1 26-16,-1 0-15 0,3-2-10 0,-5-3 39 15,3 3 32-15,2 0-1 0</inkml:trace>
  <inkml:trace contextRef="#ctx0" brushRef="#br0" timeOffset="113322.0088">23541 8418 425 0,'2'0'455'0,"2"0"-67"0,-2-2-33 15,1 1-46-15,-1 2-20 0,-1 0-26 0,2 0-25 16,-1 1 16-16,-1 2-4 0,1 0-2 15,0 3-30-15,3 9-23 0,-3-2-5 0,-1 3-10 16,2 1-24-16,-1 1 1 0,4 1-26 16,-3 1 1-16,-1-2-32 0,2 2 10 0,-2-1-23 15,1 1 3-15,-2 0-4 0,2-2-14 0,-1 4-26 16,-1-2 10-16,-1-2-1 0,0-10-6 16,0 6-33-16,0-1-11 0,0 1-18 15,0 1-38-15,-11 12-52 0,10-18 12 0,1-10-54 16,0 7-24-16,0-1-10 0,0-6-21 0,0 7-32 15,0-7 24-15,0 0-150 0,-11 8-86 16,11-9 3-16,-2-2 34 0,-1-3 29 0,-6-5 10 16,4-4 22-16,0-6 28 0,1-1-1 0,0 0 11 15</inkml:trace>
  <inkml:trace contextRef="#ctx0" brushRef="#br0" timeOffset="113672.3255">23458 8479 748 0,'1'-7'324'0,"0"-2"-41"15,6-4-55-15,1 1 42 0,3 3-59 16,3 0 19-16,3 2-17 0,4 1-47 0,-2 0 6 16,-9 6-19-16,6 0 4 0,5 0-17 15,28 13-15-15,-26-5 4 0,1 1-5 0,-1 1-18 16,3 4-30-16,0 0 3 0,-3 1-13 0,-1 2-2 16,-1 1 21-16,-1 1-33 0,-5 1 32 15,0 0-43-15,-2 2 6 0,-2-1-6 0,-5-1 13 16,-3 5-40-16,-2-4 24 0,-1-11-22 15,-15 24 26-15,0-14-17 0,-1-1 25 0,-2-1-40 16,-6 0 27-16,1 0-3 0,-2 0 13 0,-1-6-30 16,-2 4-13-16,1-1 22 0,0-3 5 15,-1-2-16-15,1 0 7 0,1-2-5 0,-1-1 0 16,3-1 17-16,2 0 4 0,0-3-22 0,8-1-7 16,2-1-24-16,3-1-16 0,9 0 3 15,0 0-88-15,-13-9-39 0,11 3-31 0,2-1-68 16,5-10 23-16,2-2-242 0,4-3 4 15,1 2 34-15,1 0 29 0,4-4 51 0,3-3-5 16,7-3 29-16,4-4 6 0,4 1 28 0</inkml:trace>
  <inkml:trace contextRef="#ctx0" brushRef="#br0" timeOffset="114190.0626">24474 7880 967 0,'0'-3'353'0,"0"-2"0"0,3 2-57 16,-3-1-39-16,0 0 19 0,-1 1-21 15,1 0-41-15,-2 1-1 0,2-1-57 0,0 2 5 16,1-1-14-16,-1 2-22 0,-1 2 15 0,-1-1 2 16,-1 4-17-16,0 0-2 0,-6 10-4 15,-1-2-5-15,-2 6-3 0,3 2-5 0,-2 0 5 16,-1 2-6-16,2 4-16 0,1-4 13 0,-1 4-13 15,1 0-4-15,1 3-19 0,1 2-5 16,-1 6 14-16,2-1-17 0,1 3 7 0,1 0-26 16,0 0 24-16,1-1-27 0,2 1-10 0,1 2 14 15,0-24-7-15,0 9-26 0,0 5 11 16,11 33-24-16,-7-33-12 0,4-2-13 0,1-3-17 16,0 1-2-16,2-4-26 0,3-2-33 15,2-1 11-15,2-1-50 0,3-4-17 0,-2-3-46 16,3-1-39-16,2-7-33 0,-5 0 31 0,4-5 22 15,-12 0-297-15,4 0 36 0,17-10 53 16,-16-3 55-16,0-1-8 0,-3-6 29 0,1-2 51 0,-3 1 10 16,2-4-5-16</inkml:trace>
  <inkml:trace contextRef="#ctx0" brushRef="#br0" timeOffset="114872.1537">24731 8241 226 0,'2'-7'414'0,"-3"1"-83"15,1-2-44-15,1 1-30 0,-1 4 8 16,1-3-23-16,3-1-57 0,2-4-19 16,4 0 35-16,2 0-57 0,2 3-17 0,-1-1 4 15,5 1 3-15,1 4-43 0,-1-5-31 0,2 0 11 16,-3-1-1-16,0 2-17 0,5-3 11 0,-1-1-17 15,-2 1 7-15,-2-1-7 0,2-5-24 0,-5 5 6 16,1-5 13-16,-2 2-6 0,-3-2-8 16,0 2 27-16,-2-3-1 0,-3 0-7 15,-2 1 14-15,0 1 5 0,-3 4-26 0,1 1 29 16,-1 11 3-16,0-10-14 0,0 2 2 0,0 1 14 16,-14-5-3-16,11 9-11 15,0-1-19-15,-1 1 10 0,-2 1-20 0,2 2-11 0,-3 3 23 16,-7 4 1-16,-3 3-16 0,4 4-1 15,1-1 4-15,-1 3-8 0,1 5 6 0,3 0 10 16,0 4 9-16,2 1-16 0,-2 2 32 0,5 0-14 16,0 1-6-16,1 2 19 0,2 0-1 15,-1 1-18-15,2-15-5 0,0 9 2 0,0 3 7 16,0 2 3-16,0 0-22 0,0 2-8 16,0-1 13-16,0 1-7 0,0-1 4 0,0 0-8 15,0-1-17-15,0-1-19 0,0 0-35 0,-3 26-34 16,-3-34-2-16,1 2 6 0,0-4-81 15,-3-1-2-15,0 0-10 0,-1-7-33 0,-2 1-13 16,-2-5-6-16,0 0 2 0,4-6 21 0,-2-1-94 16,11-1-26-16,-10 0-18 0,-12-15 53 15,10 3 64-15,1 1 106 0,3-3 10 0,-2-5 161 16,5 1 15-16,5-1 23 0,-2 0-9 16,2 4 25-16,0 5-7 0,0-5-6 15,11-17 33-15,-1 12 1 0,-1 1-5 0,4-1-13 0,-1 1-14 16,3 1 37-16,1-1-12 0,0 1-10 15,6 2-29-15,-3 0 4 0,2 2-10 0,-1 1 17 16,3 2-33-16,1-3-33 0,1 1 16 0,2 1-22 16,0 1-1-16,1 3-93 0,-2-3-25 15,-2 0-35-15,-3-1-47 0,4 0 17 0,-4-1-273 16,2-2-30-16,-2 1 51 0,-4-2 11 16,0 1 47-16,3 0 12 0,1-2 24 0,-4 1 14 15,-1-3-47-15</inkml:trace>
  <inkml:trace contextRef="#ctx0" brushRef="#br0" timeOffset="115256.2215">25477 7874 219 0,'2'-8'349'0,"-1"0"-20"16,-1 3-32-16,4-1-16 0,-1 3-55 16,-1-1 16-16,2-1 6 0,-3 1-48 0,1 1 12 15,-2 0-42-15,1 0-56 0,0 0 14 0,1 2-1 16,0 0-21-16,-2-2-6 0,0 0-6 15,2 3-9-15,-2-2-9 0,2 0 7 0,-2 2-10 16,0-1-9-16,-2 2 8 0,2 1 14 0,-2 0 16 16,0 4-17-16,-2-1-24 0,-5 9 8 15,-3 0 3-15,5 2-6 0,-6 6 9 0,3-3-5 16,2 1 4-16,-1 3-3 0,-3 1-4 16,3 1 0-16,1 0-8 0,-2 1-3 0,2 0 3 15,-1 4-17-15,2 2-15 0,-2 1 27 0,4-1-19 16,-1-1-2-16,-1 4-13 0,1-3 8 15,0 2 8-15,5-2-18 0,0 0 4 0,1 2-7 16,0-17-12-16,0 5-11 0,0 3-21 16,12 24-8-16,-8-27-43 0,3 2 22 0,1-4 8 15,4-3-86-15,4-4-20 0,2-4-48 0,-4 0-34 16,6-4 24-16,-7-1-255 0,7-2-23 16,-9-2 53-16,3 0 25 0,17-14 4 0,-15 3 56 15,0-3 4-15,-3-4 37 0,3 0 29 16,-5-4 25-16</inkml:trace>
  <inkml:trace contextRef="#ctx0" brushRef="#br0" timeOffset="115553.7989">25702 8095 534 0,'2'-9'357'0,"0"-1"-24"0,1 2-72 15,3-3 4-15,-5 4-4 0,5 0-10 0,-1 0-70 16,8 0-4-16,-2 6-13 0,3-1 2 0,-14 2-18 15,13 0-28-15,5 0-10 0,19 18-10 16,-18-6-11-16,-1 1-10 0,1 4-7 0,-6 0 29 16,3 2-8-16,-7 3-12 0,-1-2-7 0,-3 5-29 15,-3-1-5-15,-2-13 14 0,0 5-11 16,-13 22 15-16,-1-17-5 0,1-1-6 0,-2-1-5 16,0 0-68-16,-5-2 3 0,2-3 2 15,0-1-49-15,-6-2-30 0,6-3-54 0,-3-2-23 16,0 1 16-16,4-4-172 0,1-1-101 0,16-2 3 15,-8 0 18-15,1 0 59 0,-2-12 12 16,9 8 24-16,1-5 42 0,7-3 9 0</inkml:trace>
  <inkml:trace contextRef="#ctx0" brushRef="#br0" timeOffset="115854.4787">26099 7946 689 0,'5'-6'347'0,"-4"2"-4"16,1 0-29-16,0 1-43 0,0 1-18 16,-2-1-32-16,0 3-25 0,0 1 1 0,-2 2-22 15,-2 2-19-15,-6 9-9 0,-1 2-5 0,0 1-15 16,1 0-14-16,-3 5-8 0,1-2 0 16,1 2-28-16,-2-1-6 0,0 4-7 0,4 0-5 15,0 2-7-15,-1-1-7 0,4 0-6 16,-1 1-4-16,5 3 4 0,0-2-17 0,2-14 26 15,0 5-32-15,0 1 14 0,13 24-3 0,-1-24-12 16,-1 0-2-16,4-2-68 0,1-3-31 0,-1-5-10 16,6 1-10-16,-3-4-35 0,0-2-50 0,0-5-28 15,-7 0 19-15,5 0-259 0,14-14 48 16,-13 3 18-16,-3-2 36 0,-1-5 15 16,1-1 25-16,-3-4 8 0,0 0 19 0</inkml:trace>
  <inkml:trace contextRef="#ctx0" brushRef="#br0" timeOffset="116203.7331">26377 7804 720 0,'4'-4'365'15,"-2"0"-67"-15,0 2 20 0,2 0-39 0,1 1 10 16,-1 1-20-16,14 6-32 0,-5 1-26 0,4 5-48 15,-2 1-21-15,3 5-17 0,-3-2 19 16,0 7-9-16,0 0-23 0,-1 3 29 0,-1 0-40 16,-2 3-11-16,1 2-12 0,-2-1 19 0,0 2-28 15,-1 1-6-15,-7 0 6 0,2 0-10 16,-4 0-16-16,0-17 5 0,0 8 8 0,0 3-11 16,-15 29-27-16,7-27 13 0,-2-3-24 0,-1-1-33 15,-3-3 9-15,3 1 4 0,-5-4-9 16,0 2 1-16,-4-3-86 0,3-4-13 15,0-5-40-15,1-2-30 0,7-2 18 0,-1-2-289 16,3-3 35-16,7 0 32 0,0 0-11 16,0 0 27-16,-12-13 24 0,12 5 25 0,3-9 17 15,-3 6 7-15</inkml:trace>
  <inkml:trace contextRef="#ctx0" brushRef="#br0" timeOffset="117103.232">26919 7620 581 0,'-2'-4'268'0,"4"1"-29"0,-2-2-17 0,2 3 7 16,-2-1-11-16,2-1-1 0,-1 1-53 15,-1 0 22-15,0 1-15 0,2 0 17 16,-2-1-43-16,0 3-25 0,2-3 6 0,-2 2-15 15,0 0-11-15,0 1-15 0,0-2-3 0,2 4 1 16,1-1-22-16,-3 2 17 0,2 1-27 0,1 3-5 16,3 10 41-16,5 2-6 0,-1 2-10 15,3 0 16-15,0 1-16 0,-1 1-2 0,1 5-19 16,5-3 4-16,-5 3-25 0,3 1 27 0,1 0-14 16,-4 2-18-16,2 1 33 0,-1 0-15 15,-1 3-3-15,-2 1-11 0,1 1 28 0,-1-1-33 16,0-1 8-16,-6 2-3 0,-1 0-2 0,-4 1-20 15,0-19 31-15,0 9-22 0,-16 37 21 16,7-28-5-16,-2-1 11 0,-3-2-13 0,1 2 4 16,-5-3 5-16,-2 1-1 0,0-1-14 0,-1-1 15 15,1-1-9-15,-4 0 1 0,-1-2-8 16,0-1-9-16,0-2 7 0,-1 2 4 0,1-3-6 16,0-3 3-16,2 1 1 0,-2-2-3 15,4-3-13-15,0-2-3 0,1-2 20 0,2 2-10 16,0-3-22-16,3-3 21 0,1 1-2 0,3-4 5 15,4 0-11-15,-3-4-4 0,4-1-15 0,1 2-32 16,5-4-31-16,0 0 6 0,0 0-85 16,0 0-30-16,-16-11-49 0,10-1-41 0,4-5 28 15,-1 3-288-15,3-5 48 0,0 9 59 0,0-5 27 16,0-6-1-16,15-23 51 0,-7 15-2 16,1 0 87-16,7-3 11 0</inkml:trace>
  <inkml:trace contextRef="#ctx0" brushRef="#br0" timeOffset="119103.1232">27577 7067 544 0,'0'0'255'0,"0"0"-29"16,14 0-5-16,-14 0-32 0,0 0-9 0,0 0 8 16,0 0-39-16,0 0-12 0,0 0-16 15,0 0 9-15,0 0-37 0,0 0 44 16,0 0-51-16,0 0-18 0,0 0 16 0,0 0-17 15,0 0 14-15,0 0-9 0,0 0-16 0,0 0-9 16,0 0-17-16,0 0 1 0,0-25 7 0,-4 23-1 16,1 0 5-16,-1-1-13 0,1 2 17 15,1-1-18-15,1 0 5 0,0-2-5 0,-1 2 2 16,2-3 14-16,0 0-1 0,1 2-5 16,0-2 0-16,-1 0-11 0,0 5 12 0,0 0-22 15,0 0 4-15,0-8 7 0,0 8-22 16,0 0 17-16,0-7-16 0,9 2 0 0,-6 5 8 15,-1 1-5-15,0 1-20 0,0 0 13 16,0 3 27-16,0 1-41 0,2 8 20 0,-3-1-1 16,3 1-30-16,-4-2 31 0,0-12 8 0,0 11-3 15,0 2-10-15,-11 12-14 0,7-17-4 16,-3 3 34-16,-1-3 8 0,-2 1-23 16,-1-6-5-16,1 1 8 0,-7 0-5 0,3-1-26 0,3-3 29 15,5 0 17-15,6 0-32 0,-7 0 18 16,7 0 0-16,-9 0 9 0,-11-13-13 0,12 7-10 15,6-2-10-15,0-1 26 0,2 2-2 16,0 7-3-16,0-13-5 0,12-13 9 0,-6 11-22 16,3 5 30-16,-1-1-2 0,3 2-1 0,-1-2 22 15,1 4-35-15,-1 2 9 0,-1 0 8 16,-1 3 2-16,4 2-18 0,-12 0 3 0,7 0-22 16,4 0 47-16,17 19-33 0,-13-9 2 0,-2 4-12 15,-2 0-1-15,3 4 6 16,-2 0-2-16,-2 4 18 0,-3 0-1 0,-3 0 17 0,1 5-12 15,-3-1 7-15,-2 2-23 0,0-14 28 16,0 7-4-16,-9 28-32 0,2-22 27 0,-4-4-3 16,0-1 0-16,-3 3-2 0,1-6-7 0,-1 2-2 15,-3-3 40-15,1-3-13 0,-2 4-1 16,5-2-3-16,-1-4 11 0,5-1-17 0,-3-2-16 0,6-3-1 16,1 0 0-16,1-2 25 0,2 1 3 15,2-3 13-15,0-3-11 0,0 0 1 0,12 6 4 16,9-1 5-16,4-5-30 0,2 0 22 15,-11 0-13-15,10 0-9 0,4 0-7 0,-1 0 21 16,4 0-17-16,-1 0-5 0,2 0 9 0,-1 0 10 16,1 0-11-16,1 0 7 0,0 0-12 15,-3 0 25-15,-1 0-15 0,-2 0-2 0,-5 0 10 16,22 3 9-16,-31-3-3 0,-3 1-5 0,-3 0 4 16,-9-1-24-16,6 0 13 0,-6 0-14 15,8 0 17-15,-8 0-34 0,8 0 30 0,-8 0-5 16,7 0-3-16,-7 0-8 0,0 0-1 15,7 0 2-15,-7 0-16 0,0 0-21 0,6 0-14 16,-6 0 4-16,0 0-72 0,0 0-6 0,0 0-41 16,12 7-31-16,-13-4-51 0,0-3 23 0,-1 0-277 15,-2 0 26-15,0 0 22 0,-2 0 31 16,1-3 28-16,-1 2 21 0,-13-3 65 16,-6 0-10-16,4-7 10 0</inkml:trace>
  <inkml:trace contextRef="#ctx0" brushRef="#br0" timeOffset="120818.5572">16041 6513 303 0,'0'0'317'0,"0"0"-79"0,13-13-6 0,-13 13-34 16,0 0 7-16,0 0-16 0,0 0-41 0,26-22-6 15,-24 20-10-15,2-1-29 0,1 3-2 0,0-1-6 16,1-1 4-16,-2 4-20 0,2-4-12 0,-6 2 16 16,7 0-18-16,5 0-7 0,16 12-10 15,-11-5-7-15,-1 1 10 0,0-1 3 16,3 0 14-16,-1 1-42 0,1 1-1 0,1-1 14 15,1 1-26-15,0 0 8 0,2-2 18 0,1 1-31 16,0 0-1-16,2-3 7 0,1 1-3 0,1-3 15 16,2 1-9-16,-12-4-2 0,6 0 29 15,5 0-37-15,2 0-2 0,1 0 5 0,1 0 2 16,0 0 9-16,29-15 8 0,-30 7 20 0,-2 1-33 16,-2-5 12-16,3-1 9 0,-1-1 36 15,0-2-46-15,1-1 23 0,-5 1-2 0,4 0 10 16,2-3-7-16,-4 0-35 0,1-1-3 0,0-2 48 15,0 2-6-15,-1 1-7 0,-2 2 24 0,-1-4-16 16,-4 3 3-16,2 1 4 0,-1 1-22 16,-1 2-11-16,3-3 20 0,-1-1-18 0,0 4 6 15,-1-1-12-15,2 1-1 0,0 3 10 16,1 0-24-16,-3 1-3 0,4 0 10 0,0 2-22 16,3 2 9-16,0 5 6 0,-1 0-29 0,1 0 16 15,-17 1 17-15,7 0-3 0,23 13-30 16,-19-8 34-16,-1 3-10 0,-3 2 0 15,1 3-11-15,-1-1 6 0,-5 2 2 0,3 1 1 16,-2 0-2-16,0 0 2 0,-1-2 5 0,-1 0-12 16,1-1 21-16,-1 1-30 0,0-2-3 15,1-2 13-15,3 1 26 0,5 0-28 0,-3-2 30 16,5-1-11-16,3-1-10 0,2-4 17 0,5 1-38 16,-2-1 20-16,0-1 2 0,3 1-29 0,-17-2 45 15,8 0-13-15,3 0-4 0,4 0-7 0,1 0 10 16,31-10-20-16,-33 5 44 0,2 2-30 15,-4-1 14-15,4 0 7 0,-3-1 11 0,-4 3-2 16,-2 1 24-16,-5-5-4 0,1 0 3 0,-1 0 11 16,-6 5 3-16,2-4-9 0,1 0 9 15,-7 0-1-15,0 1-16 0,-3-1-12 0,-1 2 1 16,-3 0 6-16,3 1-20 0,-1-2 6 16,-1 2-4-16,0-1-39 0,-1 0-7 0,0 1-33 15,0-2-46-15,1 1 11 0,-2 0-117 0,-2 3-53 16,0 0-49-16,0 0 28 0,-30-12 29 15,4 11 22-15,7 1-279 0,-9 0 37 16,-47 10 35-16,22-1 41 0,-11 2 26 0,-7 4 23 16,-6 3 27-16,-10 1-8 0,-7 6 12 0</inkml:trace>
  <inkml:trace contextRef="#ctx0" brushRef="#br0" timeOffset="121902.1339">15422 7150 220 0,'-2'-3'317'0,"2"3"-53"16,0 0-44-16,0 0-17 0,0 0 2 15,0 0-21-15,0 0 10 0,0 0 14 0,0 0-35 16,0 0-16-16,0 0 25 0,0 0-44 0,27 7-15 16,-23-4 22-16,1 0 6 0,9 7-31 15,-1 0-3-15,0 1-11 0,4-2-12 0,-7 2-10 16,6 3-9-16,-1 0-2 0,-2-2-10 0,2 2 17 16,0 2 9-16,0 0 3 0,1 1-35 0,0 1 22 15,1-1-7-15,-1 1-37 0,2-2 27 16,-5 3-22-16,3-1 12 0,-2 1-32 0,2-1 30 15,-4 1-11-15,1-1-18 0,-1-1 15 16,0 0-7-16,-2 0 1 0,0-5 4 0,-2 3-30 16,0-5 24-16,-1-1-4 0,-4-1-3 0,1-2-5 15,-1-1-5-15,0-2 26 0,0 2-14 0,-1-1-1 16,0-4 18-16,-1 3-7 0,0 0 14 16,1-2 15-16,0 1-4 0,0-1 7 0,-2-1-12 15,0 0-5-15,0 0 7 0,0 0 1 16,23-19-5-16,-14 6-7 0,4-2-13 0,-2-3 4 15,2 0-7-15,0-3 2 0,1-2 8 16,1-1-25-16,-2 0 22 0,5-4-9 0,3-4-3 16,-5 0-13-16,3 3-1 0,-1-2 12 15,-3 2 8-15,0 3-19 0,0 2 21 0,-2 2-18 16,0 2 5-16,0-1 2 0,-1 2-3 0,-1 3 1 16,-2-1-9-16,1 6-5 0,-2-1 21 15,-3 4-3-15,-2 2-1 0,2-1-7 0,-3 1 6 16,1 1-28-16,0 2 4 0,1 0 21 15,-2 0-7-15,0 1-14 0,0-1 21 16,0 2-4-16,0-2-2 0,-1 0-28 0,1 2 19 16,-1-1-13-16,0 1 20 0,1 0-12 0,-1 0-20 15,0 0-9-15,-1-1-13 0,0 2-42 0,0 0-2 16,0 0-35-16,0 0 13 0,0 0-83 0,0 0-2 16,1 4-35-16,-1-2-28 0,-1 1 23 15,0 0-142-15,0 1-122 0,0 1 10 0,0-2 34 16,1 2 32-16,0 0 77 0,-2 0-13 0,2 2 3 15,0-7 61-15,0 12 18 0</inkml:trace>
  <inkml:trace contextRef="#ctx0" brushRef="#br0" timeOffset="123616.9671">16878 11268 843 0,'0'0'270'0,"-14"0"-25"0,14 0-34 16,0 0-9-16,0 0-20 0,0 0-27 16,0 0 6-16,0 0-6 0,0 0-30 0,0 0-18 15,0 0 4-15,14 15-14 0,-5-15-10 0,7 0-14 16,6 0 0-16,3 0 0 0,4 0 8 16,1 0-28-16,1 0 6 0,1 0-19 0,0 0 5 15,0 0-26-15,2 0 11 0,30 9 6 16,-32-9 1-16,-18 0-20 0,7 0 12 0,4 0-15 15,0 0-2-15,1 0-4 0,-2 0 21 0,-1 0-43 16,-2 0 8-16,0 0-2 0,20-14-5 16,-26 9-31-16,1 1-33 0,-5-1-39 0,-4 0-33 15,3-7 15-15,-7 4-226 0,0 0-70 0,-3 8 36 16,0-12 17-16,-12-11 59 0,10 11-18 16,-3-4 33-16,-3-1 6 0</inkml:trace>
  <inkml:trace contextRef="#ctx0" brushRef="#br0" timeOffset="123933.469">17418 10924 532 0,'-3'-5'325'0,"1"1"-23"0,1 3-48 15,-1-1-2-15,1-1 7 0,1 1-17 16,-1 2-31-16,1 0-29 0,-2 2-19 0,2 3 29 16,-1 0-10-16,0 2-14 0,3 11-22 0,-2-9 17 15,0 7-14-15,0 4-16 0,0 1-27 16,9 25 7-16,-5-20 6 0,1 2-13 0,-2 1-9 15,2 0-12-15,-1 0 2 0,0 2-23 0,-1-1 5 16,0 1-15-16,1 0-12 0,-4 0 8 16,1 3 3-16,-1-2 0 0,0-20-9 0,0 10-8 15,0 3-2-15,0 2-14 0,0 0 7 16,-13 23-16-16,8-29 12 0,1-1-31 0,2-2 6 16,-2-7-22-16,1-1 18 0,1-2-32 0,-1 0-14 15,1-3 3-15,2-2-34 0,0 0-33 16,-1-1-37-16,0-2-62 0,-1 0-15 0,-1-4 19 15,1 1-284-15,1-4 25 0,0-10 36 0,1 5 19 16,0-6 28-16,20-23 22 0,-7 12 48 16,6-1 14-16,2-1 1 0</inkml:trace>
  <inkml:trace contextRef="#ctx0" brushRef="#br0" timeOffset="124634.3231">18830 10946 442 0,'9'-6'321'0,"3"1"-36"16,-3 1-5-16,-3-1-16 0,-1 3 6 15,0 0-26-15,-1-1-27 0,-1 2-31 16,0 0 3-16,-3-1-23 0,2 1-8 0,0 1-18 0,0-2 10 16,-1 2 2-16,1-1-20 0,-2 0-22 0,0 0 12 15,-3 1 2-15,-2 1-33 0,-2-1-7 16,-13 0-3-16,8 0 9 0,-7 0-25 0,-4 0-13 16,-30 11 13-16,20-8-12 0,-1-1-23 15,2 0 5-15,-3 0 5 0,0 0-21 0,2 1 14 16,-3-1 0-16,3 0-8 0,4 2-16 15,3-2 4-15,6 0 14 0,2 0-5 0,5-1 0 16,1 0-10-16,5 1 1 0,0-2-14 0,2 1 14 16,1 2-11-16,0-1 12 0,1 1-11 15,2 3 24-15,0-2-1 0,1-4-12 0,0 0 24 16,0 15-5-16,0-1-9 0,0 4 20 0,0 0 6 16,0-1-11-16,0 1-5 0,12 19 4 15,-10-15 2-15,-1 0 5 0,2 3 0 0,0-3-15 16,-3 0-5-16,3 4 20 0,-2 2-10 0,0 1-2 15,-1 0-11-15,0-13-2 0,0 7 13 0,0 5-16 16,-13 27 12-16,6-25-8 0,1-1-14 16,0 0 3-16,-2 2-5 0,0-3 4 0,0-3 2 15,1 4-2-15,-2-6-5 0,2 4 11 0,-3-3-4 16,3 1-2-16,2-5 0 0,0-2 0 16,1-3 2-16,2 2-18 0,1-4 21 0,0-3-19 15,1-10 20-15,0 8-18 0,0-3 14 0,0-5 1 16,13 16-2-16,-8-11 3 0,1-4 8 15,11 5-8-15,-1-3-1 0,4-1-10 16,0-2 2-16,-10 0-22 0,5 0 4 16,4 0-6-16,23-12-18 0,-18 7-11 0,-1-1-23 15,4-2 9-15,-5-3-41 0,1 4 10 0,1-2-88 16,-3-2-31-16,-4-1-54 0,3-1 24 16,-8 1-208-16,0-2-53 0,-4 1 16 0,-2-2 42 15,-5 4 19-15,-1 4 27 0,-11-10 26 0,0 3 30 16,1 1 16-16,-1 3 6 0</inkml:trace>
  <inkml:trace contextRef="#ctx0" brushRef="#br0" timeOffset="124933.327">18350 11533 371 0,'3'-5'351'0,"1"2"-60"16,14-6-45-16,-6 1-2 0,4 1-14 16,1 2-50-16,-2-2-16 0,3 2-14 0,3 0 2 15,-4 1-27-15,4 0 3 0,-1 1-25 16,-2-1 16-16,0 2-25 0,1-2-5 0,-8 2-33 16,0 2 30-16,0-1-22 0,-1-1-7 0,-1 2-13 15,-2 0-9-15,-1-2-1 0,0 2-15 0,1-1-24 16,0 1-22-16,-3-1-16 0,4-1-49 15,-1 2-34-15,10-2 12 0,-3 0-328 0,-2 2 47 16,-1-3 8-16,-3 2 45 0,11-3 3 16,-5 3 20-16,3-2 22 0</inkml:trace>
  <inkml:trace contextRef="#ctx0" brushRef="#br0" timeOffset="125368.9596">19089 11472 285 0,'1'-4'454'0,"1"0"-68"0,-1 1-50 16,1 0-34-16,-2-1-23 0,2 1-32 0,-2 2-5 15,1-2-8-15,0 3-23 0,1 0 4 0,0 3-46 16,-1 0 30-16,2 2-45 0,-1 1 4 16,3 11-17-16,0 1-1 0,0 2-14 0,0 2-6 15,1-1-2-15,-1 2-7 0,1 0-10 16,-2-1-7-16,0 1-14 0,-1 2-3 0,-1 0-7 16,1-2-13-16,-2 1 8 0,0 2-5 15,-1-15-10-15,0 5-2 0,0 2-7 0,0-2-6 16,0 0-5-16,0-3-3 0,0-1-1 15,0-1 0-15,0-3-11 0,0 6-7 0,0-3-11 16,0 0-23-16,0-4-24 0,0-7-19 0,0 7 7 16,0-7-77-16,0 6-31 0,0-6-24 15,0 0-46-15,-9 9-45 0,8-13 25 0,-2 1-260 16,1-1 49-16,1-2 21 0,-7-7 32 0,3-4 49 16,1-7-7-16,0 1 43 0,2-1 39 15,-3-4 9-15</inkml:trace>
  <inkml:trace contextRef="#ctx0" brushRef="#br0" timeOffset="125782.948">19074 11447 272 0,'2'-8'407'0,"0"0"-48"0,2 1-10 16,-1 1-74-16,1 2 24 0,5-7-81 0,0 5 20 15,1 2-58-15,3-3-29 0,4 3 12 0,1 4-18 16,-7 0-15-16,4 0-14 0,26 12-12 15,-15-3-6-15,-1 2-12 0,-2-1-7 16,1 3-10-16,-4 3-13 0,4 2-15 0,1 0 10 16,0 5-7-16,-3-1-6 0,-1 0-4 15,-2 0-3-15,-1 1-6 0,-3 2-24 0,0-2 21 16,-3 0 5-16,-2 1-10 0,-4 2 3 0,0-2 13 16,1-1-27-16,-6 3 2 0,-1-16 2 0,0 5-3 15,-11 18-4-15,-1-18 8 0,-4 1-8 0,-1-3-1 16,-4 0 35-16,2-2-4 0,-5 1-3 0,3-5-11 15,-5 1-2-15,-3-3-1 0,1 0 12 16,-4 1-12-16,2-2 4 0,-2-2 2 0,3 0 14 16,4 1-2-16,-1-2-4 0,3 2-29 15,2-1 27-15,3 0-16 0,5-1 0 0,3 2-1 16,1 1 0-16,2-4-75 0,7 0-21 16,0 0-36-16,-8 0-15 0,2 0-71 0,6 0 18 15,-9 0-301-15,-3 0 19 0,-9-10 28 16,12 5 29-16,2 2 51 0,0 0 6 0,2-1 23 15,-6-9 10-15,4 1 41 0</inkml:trace>
  <inkml:trace contextRef="#ctx0" brushRef="#br0" timeOffset="126483.5166">20775 10564 640 0,'1'-2'341'0,"0"-3"-36"16,0 4-19-16,0-2-31 0,0-1-26 0,0 4-6 16,-2-2-25-16,1 1-5 0,-2 1-9 15,1 1-31-15,-4 1-32 0,2 2-13 0,-7 7-10 16,-2 3-11-16,0 2 52 0,0 5-19 15,1 1 7-15,-1 3-14 0,-1 3 10 0,-1 3 1 16,-1 3-21-16,0 2 9 0,0 3-14 0,-2 3 5 16,0 3 18-16,-2 0 4 0,0 5-7 15,-2 3-8-15,0 4-16 0,4 8 6 0,-1-1-15 16,3 1 13-16,3 1-16 0,1-2-1 16,5 1-23-16,3 0-2 0,3-33-16 15,0 13 10-15,12 63-14 0,-3-47-3 0,5 0-14 16,3-3-26-16,3-2-1 0,3-2-11 0,4-3-25 15,3-4-9-15,4-3-17 0,4-4-26 16,3-3 8-16,2-4-39 0,4-3-23 0,-1-3-35 16,3-4-25-16,3-4-37 0,-4-5-17 0,-1-3 25 15,-1-3-269-15,1-3 33 0,-6-4 30 16,-20-1 50-16,9 0 28 0,36-19 24 0,-32 6 22 16,-1-7 18-16,-3-4 13 0</inkml:trace>
  <inkml:trace contextRef="#ctx0" brushRef="#br0" timeOffset="127187.9031">22110 10812 885 0,'0'-5'321'0,"1"2"-52"0,0-1-11 0,-2 0-8 15,-1 0-43-15,-2 1-20 0,0-1-20 16,-11-3-19-16,4 3 8 0,-7-2-37 0,0 0 0 16,-5 1-11-16,-1 1-6 0,-1 0-2 0,0 2-8 15,2 1 0-15,-1-2-8 0,2 1-8 16,-2-2 19-16,6 3-3 0,3 0 9 0,15 1-32 16,-10 0 23-16,1 0-20 0,2 0-4 15,-2 0 2-15,9 0-5 0,-7 0-6 0,7 0-10 16,-8 0-5-16,8 0-3 0,-7 0 2 0,7 0 3 15,-8 0-1-15,-1 11 17 0,4 5-15 16,0-2 1-16,1 3 1 0,0 0 9 16,1 2-9-16,1 2 6 0,-1 3-5 0,0-1 10 15,0 2 4-15,1 2-20 0,-3 2 18 0,0 0 1 16,2 3-2-16,1-3-2 0,-1 1-3 0,0 0-27 16,-1 0 1-16,0-1 2 0,-2 2 11 15,1 2-18-15,-2 3 12 0,1-3-12 0,-1 3 5 16,2-3-23-16,1-1 1 0,-1 0 3 0,2-4 19 15,0 2-5-15,1 0 2 0,2 0-11 16,0-17 12-16,0 6-8 0,12 22 9 0,-3-21-21 16,0-5 6-16,5 0 2 0,-1 1-10 15,2-5 3-15,0 5-10 0,3-10 19 16,2-2 6-16,2-1-9 0,0-3 7 0,0 0-17 0,-10 0-4 16,6 0-11-16,26-10 2 0,-19 6-31 15,-2-3-3-15,5 0-17 0,-4 0-44 0,-2-4-26 16,3 1 12-16,-4-2-106 0,-1-5-46 0,-1-1-46 15,-3-1 29-15,-4-3-236 0,-1-1 45 16,-4-1-37-16,-4 1 45 0,-3 1-2 0,0 11 31 16,0-3 24-16,-13-17 24 0,-2 12 8 15</inkml:trace>
  <inkml:trace contextRef="#ctx0" brushRef="#br0" timeOffset="127381.3453">21875 11336 220 0,'-5'-2'373'0,"-1"-1"-4"0,3 2-43 15,-1-1-17-15,1 0-25 0,-1 1-39 0,2 1-10 16,-1-2-29-16,2 2-22 0,1-1-21 16,3 1-18-16,-1-1-15 0,4 0 17 0,1 0-15 15,13 0-39-15,0 1-36 0,1-2 10 0,-5 0-55 16,10 2-56-16,-14 0-37 0,4 0-29 16,4 0 11-16,0 0-178 0,1 0-171 0,1 0 32 15,21-11-1-15,-20 5 25 0,3 2 62 16,-2 1 17-16,-2-2-21 0</inkml:trace>
  <inkml:trace contextRef="#ctx0" brushRef="#br0" timeOffset="127652.0347">22347 11259 539 0,'2'-2'355'0,"2"0"-15"16,-2 0-43-16,-2 2 7 0,2 0-50 0,1-2-18 16,-1 4-27-16,1-1 33 0,0 3-2 0,0 2-17 15,7 6-19-15,-1 1 4 0,-3 3-26 16,2 2-12-16,1 4-14 0,-1-1-5 0,-3 3-23 15,2 3 3-15,-2-2-11 0,0 0-19 16,-1 1-8-16,-2 0 2 0,0 1-13 0,-1-1-14 16,-1-14 4-16,0 7-10 0,0 4-16 0,0 0-5 15,0-1-20-15,-11 22-27 0,9-24-35 16,-4-2-28-16,4-2 7 0,-1-1-88 0,1-3-41 16,-2-5-45-16,2 1-44 0,1-3 28 15,-1-2-215-15,-1-1 6 0,0-2 34 0,1-1 32 16,-1-3 10-16,-1 2 1 0,1-2 26 0,-7-10 18 15,2-2 30-15</inkml:trace>
  <inkml:trace contextRef="#ctx0" brushRef="#br0" timeOffset="128000.6953">22398 11318 897 0,'15'-7'309'15,"3"1"3"-15,5 2-69 0,-12 4-2 16,10 0-17-16,2 0-34 0,2 0 5 0,29 18-31 16,-26-9 1-16,-4 2-18 0,-1 3-17 0,0 2-14 15,-3 2-1-15,0 1-10 0,-3 1 14 0,0 0-11 16,0 4-42-16,-5 0-24 0,2 1 4 16,-4-1 1-16,-2 2-2 0,-3 4-6 0,-1-3-4 15,-4-14 24-15,0 6-8 0,-13 26-26 0,3-23-27 16,-4-1 23-16,-1 1-1 0,-7-1-12 15,-4-3-3-15,-3 0 1 0,-3-4-1 0,-2 0 18 16,2-1-1-16,-2 0-3 0,0-1-3 0,-1-3 1 16,3 0 2-16,1-3 0 0,-2-1-2 15,7-5 0-15,3 2-92 0,13-2-26 0,-5 0-72 16,-8-17 16-16,13 6-333 0,5-3 37 16,2-2 33-16,3 6 31 0,0-7 27 0,13-27 23 15,-1 15 25-15,4-5-4 0,5-3 10 16</inkml:trace>
  <inkml:trace contextRef="#ctx0" brushRef="#br0" timeOffset="128631.5214">23490 10762 730 0,'-1'-1'344'0,"2"-3"-31"15,-2 3-50-15,1-1 3 0,-1 1-8 16,2 1-32-16,0 0-16 0,-1 0-25 0,-2 2 25 16,0 1-2-16,-5 10-17 0,-1 2-17 15,0 2 17-15,0 1-24 0,-3 3-11 0,2 1-8 16,0 3-27-16,0 1 11 0,0 0-11 0,1-2 7 16,-2 5-15-16,2-4-7 0,1 6 1 0,-2 0-24 15,-1 0 12-15,1 4-31 0,1-1 15 16,2 3-7-16,-1-4-24 0,1 3 13 15,3-1-9-15,1 2-5 0,2-3-5 0,0-16-13 16,0 7 1-16,0 3-9 0,17 27 0 0,-9-29-34 16,6 0-10-16,3-4-10 0,2-3-39 15,7-1-43-15,-3-2 12 0,3-2 10 0,2-3-124 16,1-3-35-16,1-2-58 0,2-2 30 16,-4-4-246-16,4 0 38 0,-17 0 36 0,28-13 33 0,-17 6 32 15,-3-4 25-15,-3-3-2 0,-3-4 44 16,2 0 17-16,-3-3 20 0</inkml:trace>
  <inkml:trace contextRef="#ctx0" brushRef="#br0" timeOffset="129316.6127">23890 11055 627 0,'0'-9'398'16,"-2"3"-58"-16,4 1-8 0,-2 0-44 15,0 1 2-15,1 2-48 0,1-2-9 0,1 0-35 16,1 2-20-16,13-6-20 0,0 3 5 0,3-3-34 16,3 1-8-16,2 0-10 0,1 0-18 0,3 1-8 15,-2-1-15-15,1 1 2 0,1-3-20 16,1 2 7-16,-1-2 4 0,1 0-9 0,0-1-8 16,-2-3-6-16,1 1-5 0,-6-4-4 15,0-1-4-15,-1-3-22 0,-5-2-10 0,-1 0 35 16,-2-1-12-16,0-1-7 0,-5 2 14 15,-2-3-1-15,0 1 8 0,-4-1 1 0,-1 3-10 16,-2 1 32-16,0 12-16 0,0-5 2 0,-13-13 1 16,8 14 17-16,0 0 7 0,0 4-2 15,0 1-11-15,0 0 0 0,3 4-6 0,-1 2-12 16,1 0 12-16,-2 2-11 0,1 2 9 0,3-2-5 16,-16 16-4-16,5-1 11 0,1 4-15 15,-1 2-1-15,0 6 14 0,4 2-18 0,-1 3 19 16,0 5-12-16,1 2 8 0,2 1-12 15,1 1 6-15,0 2-15 0,2 3 16 0,0-4 0 16,1 1-13-16,-1-1-16 0,2-21 18 16,0 10 3-16,0 6-13 0,0 1-14 15,0 2-24-15,0-2-20 0,-12 38-33 0,7-40-13 16,-3-3-21-16,-2 0 10 0,-1-3-78 0,2-1 18 16,-3-3-27-16,-3-2-23 0,1-5-5 15,0 0 3-15,-5-3-12 0,-2-3-8 0,3-4 29 16,-2-6-8-16,11-3 22 0,-4 0 14 0,-16-16 55 15,12 3 20-15,3-4 59 0,1-3 14 16,4-2 30-16,0-3 23 0,4 3 40 0,1 1 18 16,2-1-6-16,2 11-15 0,0-6 35 15,15-21-20-15,-3 16-9 0,2 3 40 0,4 0-12 16,2 2-10-16,2-2-15 0,1 6-14 0,3-3 26 16,0 2-31-16,4-3 19 0,2 2-35 0,2 1 8 15,1 2-13-15,4 0-1 0,0 0-76 16,0 1 2-16,-2-1-41 0,6 0-30 0,-3 2-67 15,2-2 15-15,-1-4-198 0,0 0-95 0,1-2 22 16,-3-4 37-16,-1 5 28 0,-1-4 15 16,1 0 35-16,-3 1 9 0,-1-1 3 0</inkml:trace>
  <inkml:trace contextRef="#ctx0" brushRef="#br0" timeOffset="129583.208">25152 10649 357 0,'7'-17'397'0,"-1"4"-58"0,-4 4 11 16,2-1-43-16,-1 4-7 0,-1 1-29 15,1-1-15-15,-1 4-26 0,-2 1-46 0,1-1-11 16,-1 2-2-16,-1 2-4 0,-1 0-10 16,-4 3-6-16,-4 14-13 0,-3 3-12 0,-1 0 6 0,0 2-10 15,-1 5 1-15,0 2-18 0,0 0 15 16,2 1-10-16,-3 0-11 0,5 1-11 0,-5 4-6 16,5-5-5-16,0 2-13 0,-1 0 6 15,4-2-26-15,3-2-5 0,-3-1-16 0,4 0-22 16,0 3-15-16,1-5-26 0,3-1 3 15,0-13-57-15,11 21-40 0,-3-16-21 0,-1-2-37 16,1-5-38-16,5 0 25 0,-2-6-164 0,4 1-124 16,-2-4 17-16,-1-2 42 0,-1 0 13 15,2 0 47-15,19-19 36 0,-10 8 9 0,-4-3 21 16,0-5 3-16</inkml:trace>
  <inkml:trace contextRef="#ctx0" brushRef="#br0" timeOffset="129833.4053">25291 10945 617 0,'6'-24'354'0,"2"0"-31"0,1 3-42 0,1-5 4 16,0 5-1-16,1 2-34 0,-3 3-23 16,4 0-23-16,8 4-20 0,-2 2-22 0,3 3-13 15,-2 5-8-15,-7 2-24 0,3 0 3 0,24 13-29 16,-19-1-5-16,-1 3-13 0,-5 2-11 0,0 3-9 16,0 1 4-16,-5 3-6 0,-1 0-5 0,-4 2-19 15,-3 0 14-15,-1-14-8 0,-11 28-3 16,4-16-3-16,-6-4-2 0,-1 3-47 15,-1-5-4-15,-4 1-61 0,-1-2-2 0,1-3-28 16,-5-1-7-16,4-2-49 0,0-3-2 16,4-3 14-16,-1-4-177 0,17-1-87 0,-12 0-1 15,4 0 28-15,-1-13 25 0,9 7 48 0,8-8 2 16,-1-3 12-16</inkml:trace>
  <inkml:trace contextRef="#ctx0" brushRef="#br0" timeOffset="130080.2408">25601 10850 320 0,'16'-20'412'0,"-1"4"-88"15,-1 1-1-15,-6 3-54 0,-3 3 28 16,1 2-61-16,0 1-21 0,-4 5 1 0,1-1-33 16,-4 5-9-16,-1 0-18 0,-6 7-12 0,-3 9 10 15,-3 0-4-15,1 4-5 0,1-3-33 16,0 2 0-16,1 2 6 0,0-1-14 0,-1 0 12 16,3 4-25-16,1-1-7 0,0 2-13 15,1 2-8-15,3-5-13 0,-2 3 12 0,4-4-38 16,2-15-47-16,0 7 3 0,0 0-10 15,17 16-39-15,-5-19-46 0,1-2-42 0,1-3-18 16,4-5-42-16,6 1 19 0,-3-2-181 16,-11-2-84-16,24-10 17 0,-13-1 83 0,0 0-18 15,0-7 53-15,2-3 23 0,-2-6 13 16,2-2-33-16</inkml:trace>
  <inkml:trace contextRef="#ctx0" brushRef="#br0" timeOffset="130448.5104">25988 10674 640 0,'-1'-23'381'0,"-1"4"-39"0,2 11 0 16,0-3-46-16,0 1 38 0,0 2-42 0,0 0-23 16,0 2-40-16,0 6-31 0,0-7-13 15,0 7-19-15,0 0-18 0,2-5 3 0,-1 10-17 16,3 14 0-16,0 1-9 0,2 6-6 16,2 3 4-16,1-3-16 0,-1 5-4 0,1 0-11 15,3 2 4-15,1 2-15 0,1-2-15 0,-1 1-1 16,1-1 12-16,-5 0-19 0,2 0-11 15,-3-1 10-15,0 3-11 0,-4-3-14 0,1-3 13 16,-3 3-24-16,-2-18 17 0,0 6-10 16,-16 28-6-16,5-24-2 0,-2-2 3 0,-6 0-5 15,-3-2 10-15,2 2-5 0,-7-5-10 0,0 0-8 16,-3 0-18-16,1-5 2 0,-2 1-14 16,2-3-7-16,1-1-12 0,5 0-5 15,-5-2-7-15,4 1 1 0,3-5-16 0,4-1-25 16,3 1 9-16,14-3-76 0,-9 0-29 0,1 0-30 15,-4-11-37-15,9 4 28 0,1 0-290 0,2 0 56 16,0-2 35-16,0-5 31 0,16-22 23 16,-11 16 24-16,3-5 36 0,3-1-17 0,1 1 5 15,4 0-2-15</inkml:trace>
  <inkml:trace contextRef="#ctx0" brushRef="#br0" timeOffset="131198.0001">26955 10936 226 0,'0'1'387'0,"-2"1"-66"0,2-1-39 0,-2 2-32 15,1-3-15-15,0 1-13 0,1 0-32 0,1 0-3 16,0 0-39-16,3-1-1 0,2 0-35 0,11-2-17 15,5 0 14-15,-11 2-22 0,27-7 4 16,-13 3-16-16,4 0-28 0,-2 2-7 0,-4-2 1 16,-3 1-6-16,-9 3 10 0,1 0 11 0,-2 0-15 15,2 0 33-15,-5 0-18 0,1 0-25 16,-8 0-3-16,12-10 27 0,-14 8-4 0,0 2-40 16,-4-1 39-16,-2 1-15 0,-15 1-6 15,10-1 29-15,-7 0-52 0,-2 0 18 0,-26 11-20 16,25-8 46-16,2 0-49 0,0 1 15 15,7-1-34-15,-1 3 22 0,9-3 11 0,1 2-27 16,5-1 30-16,2 0-25 0,14 3-5 0,0 1 28 16,6-5-15-16,0 0-13 0,5-1 15 0,0 0 1 15,1-2 57-15,0 3 12 0,-4-2-8 16,-1-1-5-16,0 2 0 0,-4-2-14 0,-4 2 4 16,-3-2 3-16,-2 0-5 0,-1 1-12 15,-3-1 1-15,-6 0-1 0,0 0 3 16,7 0-46-16,-7 0 1 0,8 0-77 0,-8 0-65 0,8 0-52 15,-8 0 19-15,0 0-236 0,7 0-65 16,-7 0 37-16,0 0 28 0,6 0 27 0,2 0 31 16,-8 0 47-16,31-13 3 0,-9 4 3 15,7 1 4-15</inkml:trace>
  <inkml:trace contextRef="#ctx0" brushRef="#br0" timeOffset="131879.4894">28050 10766 596 0,'3'-5'391'0,"0"0"-71"0,8-4-13 16,-7 2-37-16,12-5-34 0,-2 2-28 15,3 1-5-15,2 1-30 0,2 0-10 0,0 2-36 16,2-3-31-16,2 2 1 0,-3-2 13 15,2 0 4-15,-1 0-24 0,0-3-11 0,-3 4-9 0,2-5-18 16,-4-1-3-16,1-2 21 0,0-1-50 16,-3-3-3-16,0 0 57 0,-5-3-9 0,0-4-6 15,-1 3-41-15,-2-1-1 0,-2-1 52 16,-1-3-6-16,-3-1-5 0,-2 4 14 0,3 1 5 16,-3 14-16-16,-12-22 1 0,6 13 15 0,-1 2-13 15,-2 2 6-15,-2 3 8 0,3 2-1 0,3 1-7 16,-3 4-24-16,4 4-4 0,-3 2-16 15,7 0 14-15,-20 13-15 0,9 1 14 0,-4 9-5 16,3 2 3-16,5 1-7 0,-1 3 10 16,0 1-11-16,1 4 10 0,2 2-18 0,2 1 21 15,-1 6 5-15,4 1-8 0,0-19 13 16,0 10-14-16,0 8 1 0,0 4-9 0,0 1-3 16,0 2 13-16,10 54-16 0,-5-53 9 15,0-2 7-15,1-1-7 0,-5 0-21 0,4 0 5 16,-3 0-12-16,0-2-29 0,-2-2-19 15,0-22 1-15,0 9 11 0,0 5-29 0,-16 35-13 16,9-34-25-16,-2-4 11 0,-2-4 9 0,-5-4-41 16,1-3-9-16,-5-3-23 0,-1-5 36 15,-4-1 10-15,-1-6-11 0,0-2 15 16,13-5 5-16,-5 0 6 0,-27-14 16 0,26 2 1 16,0-5 43-16,8-4 5 0,-5-2-3 15,9-2 5-15,7 10 21 0,0-8-12 0,0-2 33 0,14-29-24 16,0 26 29-16,0-2-3 0,5 0 10 15,4 0 22-15,1 1-11 0,1 1 20 0,2 1-8 16,-1 1-50-16,4 0-2 0,2 1 16 16,-1 1 11-16,5 4 8 0,1-3-22 0,2 4-2 15,2-1-47-15,0-2-22 0,-1 2-56 0,-2-1-19 16,4-2-77-16,2-2 18 0,-5 0-292 16,0-2 35-16,-1-2 43 0,0-1 2 15,-2 2 34-15,-1-5 44 0,1 1 24 0,-4 3 14 16,-1-5-8-16</inkml:trace>
  <inkml:trace contextRef="#ctx0" brushRef="#br0" timeOffset="132149.1915">29202 10256 499 0,'5'-14'345'0,"-4"1"-34"0,0 5-41 16,2 1 29-16,-2 1-21 0,-1 6-53 0,0 0-13 16,0 0-33-16,0 0 6 0,0-8-54 0,-3 12 14 15,-2 10-14-15,-5 5-15 0,0 3-13 0,-3 1-9 16,1 2 8-16,-2 2 34 0,-1 2-20 15,1 1-5-15,-1 2 21 0,2 1-6 0,-1 6-5 16,2-2-14-16,0 3-1 0,3-2-21 16,-1 3-1-16,3-1-5 0,1-1-19 0,2-1-9 15,1-2-1-15,3-2-30 0,0-17-26 0,0 7-1 16,0 4-32-16,17 31 2 0,-7-33-53 16,2-2-52-16,3-2-28 0,0-5-48 0,2-2 22 15,6 0-302-15,-1-3 19 0,-1-4 15 16,-1-4 65-16,-10-4 0 0,4 0 26 0,21-13 27 15,-16 2 43-15,1-4 3 0</inkml:trace>
  <inkml:trace contextRef="#ctx0" brushRef="#br0" timeOffset="132430.1651">29468 10635 889 0,'3'-21'312'0,"3"4"43"0,2 1-60 15,0-2-30-15,-2 10-33 0,2-3 16 0,-1 5-34 16,2 2-24-16,-1 2-20 0,0 2-54 15,-8 0-13-15,12 0-10 0,13 17-10 0,-10-4 20 16,-3 6-10-16,-4 3-11 0,2 3 23 16,-5 3-5-16,-2 3-16 0,-3-15-8 0,0 7-9 15,0 4-6-15,-16 27-47 0,4-22 39 0,-2-3-5 16,-1 2-5-16,-2-6-4 0,-5 0-78 16,1-3-29-16,0 0-30 0,-1-6-15 15,0 1-23-15,-2-3-12 0,5-1-14 0,0-4-17 16,7 0 17-16,3-6-115 0,4-3-63 15,5 0-75-15,0-6 27 0,10-6 2 0,5-5 45 16,1 0 3-16,1-4 5 0,6-2 60 16</inkml:trace>
  <inkml:trace contextRef="#ctx0" brushRef="#br0" timeOffset="132663.3243">29669 10714 540 0,'19'-24'356'0,"-2"5"-55"16,-4-1-10-16,1 1-29 0,-3 4 14 0,0 1-32 15,-2 4-48-15,-3 4-21 0,0-2-21 0,-3 4-16 16,0 3 13-16,-3 1-14 0,0 0-16 0,1 6 28 15,-8 9-15-15,0 2-15 0,-2 8-11 16,-2-4-14-16,2 3-24 0,-3 1-24 16,3 3 17-16,1-1 3 0,-1 0-16 0,2 1 21 15,-1-1-37-15,1 1 16 0,2-1-30 0,-2-1-3 16,7-14-28-16,0 7-1 0,0 0-5 16,17 20-55-16,-5-23-9 0,1-5-41 0,2-3-26 15,2 0-32-15,5-1 17 0,-12-7-155 16,6 0-129-16,20-14 35 0,-14 3 40 0,0-4 12 15,1-6 35-15,2-6 17 0,0-5-2 0,1-5-6 16</inkml:trace>
  <inkml:trace contextRef="#ctx0" brushRef="#br0" timeOffset="132998.2993">30158 10357 544 0,'-2'-21'403'0,"3"3"-57"15,-1 12-44-15,0-3-39 0,0 1 57 0,0 1-28 16,0 1-55-16,0 6-2 0,0-7-31 0,0 7-34 15,0 0-11-15,-8-7-22 0,8 9-18 16,1 3 9-16,1 13-19 0,0 0 6 0,-2-8-13 16,5 24 0-16,0-7-16 0,2 3-7 15,-2-3-3-15,0 5 10 0,2 0-17 0,-1 5-5 16,2 5-8-16,-1-2 12 0,1 1-23 16,0 3-11-16,0-2 4 0,-2-1 7 0,0 1-5 15,-1 0-4-15,-4-2-5 0,1-1-43 16,-1-2 4-16,-1-20 20 0,0 8-16 0,-16 32-6 15,8-27-12-15,-5-3 4 0,-1-2-9 0,-5-3-11 16,-1-1 2-16,-3-4-10 0,2-2 5 0,0-1 4 16,-1-2 4-16,-3-1-57 0,1-2-14 15,3-5-51-15,1-3-32 0,12-1-65 0,-3 0 22 16,-17-15 20-16,21 4 20 0,3-4-271 0,0-2 24 16,3-4 29-16,1 9 28 0,0-7 78 0,12-28 15 15,-5 14 24-15,5-2-45 0</inkml:trace>
  <inkml:trace contextRef="#ctx0" brushRef="#br0" timeOffset="133562.3593">30640 9957 860 0,'-1'-6'358'0,"1"4"-17"0,1-1-40 15,0 0-21-15,-1-1-37 0,-1 2-30 16,0 0-25-16,1 2-22 0,1 1-17 0,0 2 5 16,0 4-6-16,3 10 27 0,2 8-24 0,3 3-18 15,0-1-12-15,5 6-15 0,1 6-2 0,0 1 9 16,2 1-3-16,5 3-11 0,-3 3 0 16,2 0-13-16,0 5-6 0,-1 0-17 0,-1 2-9 15,1 3-6-15,-2-2 7 0,-2-1-5 16,-2 5-14-16,-4-4 2 0,-1 1-28 0,-2 0 15 15,-3-1 8-15,-2-3-7 0,-2-25-5 0,0 8 14 16,-13 52-35-16,-1-40 26 0,2-2-8 16,-4-2-16-16,-1 0 17 0,-4-4-22 0,-3-3 26 15,-4-7-23-15,-2 2 16 0,-1-1-7 0,-3-5 4 16,0-3-9-16,-2-1-2 0,1-3-8 0,0-4 6 16,0-1-22-16,0-1 6 0,7-3-13 0,1-4-35 15,0 3 6-15,7-4-51 0,-2-4-66 16,13 0-50-16,-12-11-52 0,13 0 30 15,3-4-265-15,5 5 40 0,0-5 35 0,0-6 31 16,11-27 29-16,-3 17 24 0,1-2 25 0,5-6 15 16,2-5 13-16,0-5-79 0</inkml:trace>
  <inkml:trace contextRef="#ctx0" brushRef="#br0" timeOffset="134263.5824">31046 9533 541 0,'-4'-11'365'15,"0"2"-12"-15,3 1-10 0,-1 0-38 0,0 2-51 16,2 0-32-16,0 2 28 0,0 4-53 0,0 0 8 16,0-9-6-16,0 3-14 0,0 6-35 15,19-23-1-15,-11 17 5 0,2-5-21 0,2 3-17 16,-1 2-20-16,3 1-10 0,2-1-17 0,-3 4-8 16,7 0-20-16,-12 2 13 0,6 0-15 15,18 10 4-15,-13 0-24 0,-2 2-20 16,-1 2 20-16,-2 4-8 0,-3 0 8 0,-4 6 17 15,-2 1-15-15,4 3-7 0,-6 1-6 0,-3-14 15 16,0 9-13-16,0 1-8 0,-13 31 3 0,7-29 16 16,0 0 0-16,0-2-11 0,-4-2 10 0,2 1-16 15,-2-4-1-15,0-4 21 0,2-1-12 16,3 0 0-16,-2-4-7 0,1-1 4 0,2-3-1 16,1-1-10-16,2 0 2 0,0-3-21 15,-1 0 40-15,2 1-12 0,0-4 4 0,0 0 14 16,0 0 0-16,24 9-5 0,-2-8-15 0,3-1 11 15,5 2-8-15,-3-2-2 0,-11 0-11 16,9 0 19-16,5 0-9 0,2 0 1 0,0 0-15 16,1 0-6-16,0 0 36 0,26 10-11 0,-30-8 5 15,-4 1 10-15,-4-2-8 0,-10-1 8 16,3 0-1-16,-2 0 8 0,1 0 0 16,-3 0 4-16,0 0-9 0,-3 0 10 0,-1 0-3 15,-6 0-9-15,8 0-1 0,-8 0 5 0,7 0-1 16,-7 0-4-16,8 0-3 0,-8 0 2 15,6 0-3-15,-6 0 3 0,0 0-8 0,0 7 5 16,7-7-20-16,-7 0 3 0,0 0-1 0,0 0-7 16,6 0 2-16,-6 0-16 0,0 0-19 0,0 0-2 15,0 0-14-15,0 0 5 0,8 0-97 16,-8 6-38-16,0-6-54 0,0 0-75 0,9 11 31 16,-10-10-217-16,1 0 4 0,0-1 27 15,-2 0 79-15,-1 0 26 0,0-2 25 0,-1 0 13 16,1-1 43-16,-3 1 27 0,1-1-10 0</inkml:trace>
  <inkml:trace contextRef="#ctx0" brushRef="#br0" timeOffset="137378.6696">3841 3029 564 0,'0'0'166'0,"0"0"-7"15,0 0 0-15,0 0-16 0,0 0-7 16,0 0-22-16,0 0-11 0,0 0 4 0,0 0 0 16,0 0 7-16,0 0-34 0,0 0 11 0,0 0-1 15,0 0-11-15,0 0 17 0,0 0-1 16,0 0-33-16,0 0 17 0,0 0-12 0,0 0-18 15,0 0 11-15,0 0-22 0,0 0 6 0,7-27 10 16,8 19-8-16,5-7-14 0,1 1-12 0,-1 1 20 16,2 0-12-16,1 1-11 0,-1-1 11 15,3 1-1-15,1-1 6 0,-5 1-11 0,6-1 2 16,1 1 13-16,0 4-20 0,0-1 5 16,-1 0 15-16,4 2-15 0,-3 1-5 0,0 5-17 15,-14 1 19-15,6 0-7 0,5 0 10 0,24 9-9 16,-25 1-13-16,1 1 9 0,0 1 16 15,-5 1-17-15,1 2 9 0,1-1-13 0,-1 3-4 16,0-3 25-16,-1 3-21 0,6-3 9 0,0-3-17 16,-3 1 3-16,0-1 15 0,2-2-3 0,-2-3 20 15,-1-3 3-15,-1 0-27 0,-7-3 12 16,6 0-8-16,29-11 40 0,-21 7-13 0,-1-6-27 16,-2-1 9-16,-1-2 24 0,4-1-36 15,1-1 18-15,-4-1 15 0,5-3-33 0,0 1 9 16,2-1-2-16,1 2 0 0,-1 1 2 15,0 2 2-15,-1 2-30 0,0 2 24 0,-1 2-7 16,1 2 0-16,-2 2 25 0,1 4-41 0,-1 0 13 16,-16 0 7-16,6 0-21 0,23 12 18 0,-20-4-9 15,0-1 12-15,-2 2 0 0,-6-1-12 0,6 1 10 16,-2 0 2-16,1-2-15 0,2 0 18 16,0 3-2-16,2-7-8 0,0 2 10 0,3-4 12 15,-2-1-16-15,-10 0-3 0,6 0 6 0,5 0-13 16,28-15-14-16,-27 9 6 0,3-2 8 15,2 2-21-15,2-3 32 0,0 1 1 16,1-1-13-16,-3 2-11 0,-1 2 27 0,1 2-34 16,2 2 26-16,-17 1 14 0,6 0 3 0,2 0-29 15,1 0 7-15,26 13-5 0,-27-7 33 0,3 0-15 16,-2-1-15-16,-2 0 6 0,2 1-26 0,1-2 14 16,2 1 31-16,-1-1-29 0,4-1 21 15,3-2-9-15,-16-1 0 0,8 0-28 0,6 0 14 16,1 0-12-16,5 0 19 0,45-13 3 15,-37 9-2-15,1-2 10 0,-2 0 2 0,3 0-26 16,-2 2 15-16,0-2 5 0,-2 1-11 0,2 2 26 16,-1 0-36-16,-4 2 21 0,1 0-18 15,-4 1 33-15,-5 0-15 0,-15 0-3 0,7 0-19 16,5 0 11-16,2 0-21 0,0 0 18 0,27 10 9 16,-31-7 6-16,-1 1 5 0,-2-2 19 0,3 0-32 15,0 2 0-15,1-3 0 0,2 0-26 16,1-1 29-16,-1 0-1 0,2 2-1 0,1-2 26 15,1 1-29-15,1 1 4 0,-1-2-18 0,-18 0 19 16,9 0-8-16,5 0 11 0,1 0-2 16,0 0-11-16,1 0 6 0,0 0-3 0,2 0 15 15,2 0 4-15,1 0-41 0,2 0 18 0,2 0 13 16,2 0-16-16,45-16 31 0,-40 14-31 16,3-1 14-16,-2 0-2 0,1-4 1 0,1 3-13 15,-3-1 17-15,4-2 8 0,0-1 4 16,-1 2-1-16,1-2-3 0,2 1 6 0,3-2-2 15,-1 1-12-15,-1-4-1 0,0 4 14 0,-3-3-2 16,3 1-1-16,-4 0-2 0,0 1-1 0,-5 2-1 16,1 0-13-16,-8-1 0 0,-1 1 46 15,-7-2 7-15,-2 1 24 0,0 2 5 0,-3-1-23 16,-4 3 2-16,-6 1 3 0,-2 0 5 0,-5 2-14 16,-2 0-6-16,1 0 14 0,-4-2-11 15,0 3-3-15,-1-2 1 0,-1 2 2 0,1 0-11 16,-2-2 0-16,2 2-9 0,-2 0-5 0,0-3-5 15,2 3-1-15,-1 0 1 0,-1 0-9 16,-1 0-5-16,0 0-5 0,-1 0 16 0,0 0-24 16,0 0-12-16,0 0-13 0,0 0-10 0,0 0-15 15,0 0 5-15,0 0-106 0,9-3-52 16,-13 2-66-16,0-1 26 0,-3 0-302 0,-10-4 41 16,-1 0 39-16,-3-2 32 0,2-9 46 15,2-1 24-15,1-3-8 0,2-6 20 0,3-1 28 16,4-4 39-16</inkml:trace>
  <inkml:trace contextRef="#ctx0" brushRef="#br0" timeOffset="140495.7948">7712 10287 357 0,'0'0'279'0,"0"0"-46"16,0 0-5-16,0-15-18 0,0 15-19 0,-27-23 1 16,25 17-32-16,1 0-12 0,1 0-7 0,0 0-7 15,0-2-5-15,0-2-5 0,0 0-5 16,14-13-33-16,-6 7-6 0,-1 3-2 0,1-1 5 16,3-1-25-16,2 0 2 0,5 2-4 0,0-1-9 15,1-2 9-15,5 4-15 0,-3 0 3 0,1 2-12 16,3-1 3-16,2 1 4 0,2 2-28 15,5 1 7-15,0 1-6 0,1 5-2 0,4-2 26 16,-19 3-17-16,11 0-12 0,8 0-3 0,41 16 11 16,-34-6 1-16,-2-1 14 0,2 3-18 15,0 2-1-15,1 1-8 0,-2 2-4 0,3 0 9 16,-2 1 2-16,1 0 9 0,-1 0 2 0,1-3-28 16,-2 2 33-16,-1-2-19 0,2-3-9 15,-3 0 8-15,1-1 3 0,0-3-12 0,1-3 43 16,0-2-23-16,1-1 16 0,-23-2-10 15,14 0 5-15,48-11-22 0,-36 2-6 0,1-1 8 16,-5 1 18-16,-3-1 0 0,1-1 9 16,-3-1-18-16,-2 0 11 0,-2 1-7 0,-1 1 9 15,-3-1-23-15,-2 3 20 0,-2 0-7 0,-1 2-1 16,3-1-1-16,-5 3 0 0,3 0-1 0,-4 2-11 16,-9 2-14-16,7 0 10 0,3 0 10 15,3 0-2-15,30 13 0 0,-29-6-2 16,1 1 10-16,2 1-1 0,0-2-2 0,5 2-1 15,-1 1-5-15,1 2-3 0,2-5 1 0,-1 4-18 16,0-4 21-16,0 3-3 0,1-1 9 0,-3 0 2 16,2 0-2-16,0 1-15 0,-4 2 7 15,2-3-20-15,1-2 2 0,0-1 1 0,0 4 19 16,-2-4-15-16,1 3-11 0,1-2 14 16,-1-4 0-16,-1 1 27 0,2-2-1 0,0 1-49 15,0-2 16-15,0 1 6 0,-20-2 1 0,9 0 0 16,4 0 6-16,4 0 2 0,0 0 5 0,1 0 10 15,0 0-2-15,-1 0-1 0,-1 0-12 0,-1 0-2 16,3 0 1-16,-2 0-1 16,0 0-1-16,2 0 0 0,-3 0 1 0,36 9 2 15,-29-8 0-15,0 2-27 0,1 0 3 0,3 0-3 16,0 2 2-16,1-2 51 0,2-2-3 0,0 3-3 16,2-1-21-16,1 1 0 0,2-4-9 0,-1 3 0 15,2-2 2-15,-28-1 0 0,17 0 8 0,2 0 0 16,8 0-14-16,1 0 0 0,60-19 14 15,-54 6 3-15,3-1 6 0,2 1-1 0,0-4-1 16,0 3-2-16,2-3 1 0,-2 3-2 0,-3-1 4 16,-3 2 5-16,-1 0 2 0,-4 1 22 15,-7 2 1-15,-1-2 1 0,-3 1 7 0,-5 3-1 16,-1-1 10-16,-3 0 1 0,-5 2-8 16,0-3 13-16,0 2-13 0,-2-1 2 0,1 2 1 15,-1-1-4-15,-2-1-5 0,-3-1-10 0,2 2-4 16,-3 1-4-16,1 2-7 0,-3-1 3 15,-3 0-7-15,-3 2 11 0,-2 0-10 0,-3 0-32 16,0 2-19-16,0-1-19 0,-3 2-30 16,1-1 10-16,-2 1-119 0,0 0-38 0,-2 1-36 15,-8 0 23-15,-11 3-310 0,4-3 51 16,-8 0 40-16,-10 0 31 0,-3 0 30 0,-52 10-10 16,27-2 25-16,-8 0 22 0,-8 7 13 15,1 1-9-15</inkml:trace>
  <inkml:trace contextRef="#ctx0" brushRef="#br0" timeOffset="141314.6929">10238 11644 382 0,'7'-13'345'0,"-3"1"-35"0,-1 2-35 0,4-5-35 15,-4 2 16-15,-1 0-33 0,0 1 6 0,0 2-25 16,-2 10-10-16,0-9-36 0,0-4-5 0,0 0-16 15,0-2-17-15,0 2 35 0,-13-10-25 16,11 14 24-16,-4-3-30 0,1 3-6 0,-4-2-11 16,1 1-8-16,1 2 2 0,-1 1-37 0,-5 2 16 15,-2-1-25-15,-1 1 18 0,-3 2-14 0,0 0-21 16,-2 3 13-16,10 0-19 0,-8 0-5 16,-2 0 10-16,-24 11 5 0,19-2-1 0,3-4-5 15,0 7-3-15,0 0-3 0,0 3-2 16,4-1 10-16,-1 0-5 0,-1 5 4 0,2-1 1 15,-2 6 0-15,2-3 1 0,1 1 10 0,-2 1-10 16,4 2-6-16,-3 0 8 0,3 2 2 16,0-1-1-16,1 2 9 0,2 3-8 0,2-2-2 15,-1 0-7-15,3 1 20 0,1 0-6 16,1-2-3-16,2 6 2 0,2-5-1 0,1 0-5 16,1 5-19-16,1-1 10 0,0-18-12 0,0 6 2 15,15 29 12-15,-7-23-6 0,2-2-17 16,2-2 9-16,-1-1-9 0,3-1 16 0,4-5-3 15,0-3-20-15,2-1-2 0,4 1 20 0,1-5-15 16,2 0 5-16,3-3-1 0,-4-2 5 0,1-2-5 16,1 1-11-16,-13-2 4 15,5 0 9-15,5 0-2 0,26-10 4 0,-22 5-15 16,-5 0-7-16,0 1-13 0,-1-1 11 0,-2-1-18 16,0-3-7-16,-2 1-3 0,1 4-25 0,-4-3-7 15,-1-2-22-15,0 0-25 0,-3-1-7 0,1-1 11 16,-3 0-96-16,-1-1-33 0,-3-3-11 15,-1 1 23-15,-2-3-130 0,-3 7-100 0,0-5 34 16,0-1 33-16,0-1-46 0,0 0 29 0,-12-14 24 16,2 18 26-16,-4 1 21 0,0 0 16 15,-1 4 1-15</inkml:trace>
  <inkml:trace contextRef="#ctx0" brushRef="#br0" timeOffset="141924.3415">9791 11871 424 0,'-2'-1'207'16,"2"-1"-11"-16,-1 2 10 0,0-3-39 15,0 2 0-15,1-1-4 0,-2 1 1 0,2 1-17 16,-2-1 6-16,1-1-3 0,1 2-5 0,-1-1 21 15,0 0-34-15,-1 0-19 0,2 0-1 0,0 0-3 16,0 1-26-16,-1 1 21 0,2-2-6 16,-1 1-5-16,0 1-16 0,3-2 1 0,-1 2 14 15,2-2-27-15,1 1-2 0,0-2-6 0,1 2-14 16,11-2 28-16,-8 2-7 0,19-8-7 16,-8 6-50-16,-3 0 43 0,-2 1-43 0,2-1 35 15,-1 1-21-15,2 1-23 0,-3 0 22 0,4-4 2 16,1 3 3-16,1-1-5 0,-3 1 10 15,3 0-1-15,-2-1-12 0,-5 1-6 0,4 1 0 16,-11 0-1-16,2 0-4 0,1 0 6 0,-1 0-15 16,-1 0 10-16,-1 0-7 0,1 0-4 0,-8 0-13 15,8 0 18-15,-8 0 0 0,7 0 0 16,-7 0 12-16,7 0-7 0,-7 0-26 0,8 0 2 16,-8 0-16-16,0 0 26 0,7 0-50 15,-7 0-24-15,0 0-24 0,6 0-26 0,-6 0-40 16,0 0 16-16,5 0-210 0,-6 0-73 0,1 0 31 15,0-1-9-15,0-3 27 0,2 0 25 16,6-8 28-16,5-2 9 0</inkml:trace>
  <inkml:trace contextRef="#ctx0" brushRef="#br0" timeOffset="142974.7009">10747 11055 278 0,'0'-2'259'0,"0"0"-8"0,1 1-39 16,0 0-42-16,-1 0 10 0,-1 1-11 0,1 0-24 16,-2 1-6-16,2-1-1 0,-1-1-5 0,-2 1-24 15,-1 0-15-15,1 0-10 0,-1 0-14 16,-1 0 0-16,0-1 9 0,0 1-8 0,0-1 7 0,0 0-11 16,-2 0-5-16,7 1 24 0,0 0-34 15,-17-7 23-15,12 5-15 0,1-1-14 0,-8-5 0 16,4 4 5-16,1-4 15 0,2 2-31 15,0-1 21-15,1-6-32 0,1 1 6 16,2 2-12-16,0-1 7 0,1 11-10 0,0-7 23 16,0-3-3-16,11-9-1 0,-8 9 1 0,0 3-15 15,0 1 5-15,0-1 3 0,6-1-19 16,-4 1-11-16,4 2 23 0,-5 0-15 0,1 2 25 16,-1 2-40-16,1 0 11 0,0 1 29 0,-5 0-34 15,0 0 22-15,13 0-27 0,14 14 16 0,-12-6-21 16,-6 2 15-16,1 2 24 0,0 1-20 15,0 1 18-15,-1 2-23 0,0 2 5 0,-3 0 9 16,0 1-24-16,-3 0 39 0,1 0-20 16,-4-10-23-16,0 5 38 0,0 2 9 0,0 4-18 15,0-2 7-15,0 2-14 0,-15 20 3 0,7-18-17 16,0-1 34-16,-3-3-6 0,2 1 0 16,-5-1-3-16,2-1 19 0,4 1-2 0,-5-3-27 15,1 0-26-15,2-6 2 0,-1 2 36 0,2 0-18 16,2-6-2-16,0 2 0 0,2-3 32 0,1-1 1 15,1 0 20-15,-1 0-27 0,4-3 21 16,0 0-1-16,0 0-28 0,0 0 21 16,0 0-2-16,-4-4-17 0,4 2-8 0,0-1 33 15,1 0-7-15,0 0-11 0,1 0 2 0,0 0-5 16,-1 1-10-16,1 0 10 0,0-1-25 0,3 2 15 16,0-1 10-16,-2-1-21 0,2 1 15 15,1 1-2-15,0-1-18 0,0 2 18 0,2 0-28 16,-8 0 26-16,14 0-5 0,4 0 0 0,19 15-26 15,-17-9 9-15,1 0 14 0,1-1-12 16,0 2 10-16,1-4-6 0,-1 2 8 0,0-1-9 16,0 1 16-16,-1-1-15 0,-3 0 13 15,0-3-3-15,-4 2-4 0,3 0-3 16,-4-2 14-16,-2 1-10 0,-4-2 5 0,1 0-9 16,-3 1 22-16,-1-1-8 0,0 2 15 0,0-2-16 15,-1 0 23-15,-3 0-21 0,0 0 5 0,0 0-5 16,0 0-13-16,7 0 4 0,-7 0-8 15,0 0-16-15,0 0-25 0,11-12 4 0,-10 11-100 16,-2-3-5-16,1 2-51 0,-2-2-27 16,-1-1-54-16,0-1 26 0,0 2-213 15,3-2-21-15,0 6 41 0,0-14 29 0,18-14 0 16,-2 12 25-16,3-1 72 0,2 5-4 16,4 4 9-16</inkml:trace>
  <inkml:trace contextRef="#ctx0" brushRef="#br0" timeOffset="143116.8489">11374 11273 376 0,'5'-1'364'0,"2"2"-77"0,-5 1-2 0,1-2-29 16,0-2-17-16,-2 4 19 0,1-4-15 16,0 2-20-16,0 0-46 0,2 0-33 0,-3-1-16 15,0 2-18-15,1-1-54 0,0 0-32 0,0-1-67 16,-4 4-64-16,0-3 11 0,0 0-319 0,0 0 13 16,-1-2 13-16,0 1 25 0,-1 1 22 15,0 0 14-15,-1 0 1 0</inkml:trace>
  <inkml:trace contextRef="#ctx0" brushRef="#br0" timeOffset="146040.6532">9992 12087 212 0,'0'0'288'0,"0"0"-38"0,0 0-5 15,0 0-32-15,0 0-41 0,0 0 0 0,0 0-27 16,0 0-25-16,0 0-22 0,0 0 19 0,0 0-26 16,0 0-2-16,0 0-19 0,0 0-17 15,0 0 6-15,0 0-14 0,0 0 16 0,0 0-28 16,0 0 8-16,0 0 7 0,0 0-21 16,0 0 0-16,0 0 8 0,0 0-4 0,0 0-8 15,0 13-2-15,24 6 7 0,-22-13 18 0,-1 0-26 16,0 0-8-16,1-2 13 0,2 13-11 0,1-3 15 15,-2-2-13-15,-2-2 23 0,-1-1-9 16,0 2 3-16,0-3-23 0,0-8 8 16,0 8-1-16,0 3 9 0,-11 18 10 0,6-15-21 15,3-1 1-15,-3 0 16 0,-2-1-23 0,1-1 2 16,0-4-7-16,3 0 12 0,-1-1-5 0,0 0 4 16,1-1 25-16,-1-3-26 0,1 1 9 15,0 0-1-15,-1 0-14 0,-1 0 12 0,-1-3-2 16,1 3-12-16,-1-3 8 0,0 1 16 0,-2-1-9 15,0 0 20-15,0 0-22 0,-5 0 30 16,-15-12-18-16,11 8 3 0,3-3-4 0,-2 1-19 16,-2-2 30-16,4 2 1 0,1-5-24 0,0 1 36 15,2 0-8-15,-2-3 4 0,1 1-16 0,4-3-4 16,1-1-1-16,3 1-11 0,-1-3 3 16,1 2 5-16,1-2-8 0,0 1 11 0,3 3-3 15,-2 1 8-15,1 4-3 0,-1-8-2 16,1 4-4-16,0-5-8 0,-1 2 18 0,-1 2-8 15,2-3 4-15,0 6 1 0,0 0 6 0,0 1-20 16,0 3-2-16,1-1 4 0,0 1 6 0,0-1-21 16,0 2 2-16,0 6 16 0,0-7-13 15,0 2 0-15,0-2 20 0,0 7-19 16,0-9-20-16,0 1 19 0,0 1-2 0,16-11-4 16,-8 6-20-16,0 2 19 0,2 0 16 0,1 0-19 15,2 2 12-15,2 0 7 0,-1-1-7 0,2 2-16 16,1-1-9-16,4 1 22 0,-1 2 3 15,0-1-4-15,2-1 13 0,3 1-17 0,-1 1 5 16,2 0-6-16,0 3-16 0,-1-1 15 0,1 1 1 16,-15 2 3-16,8 0 1 0,4 0-27 0,0 0 34 15,0 0-6-15,3 0-20 0,1 0 17 16,2 0-4-16,32 9-2 0,-27-7-20 0,0 0 19 16,1 0 7-16,3-2-1 0,-2 1 8 15,0 1-11-15,-1-1 17 0,-4 0-19 0,2-1 10 16,-7 0-16-16,-1 1-19 0,-14-1 31 0,6 0-10 15,-2 0 13-15,-1 0 1 0,-3 0 18 16,-2 0-13-16,0 0 0 0,-3 0 10 0,-6 0-11 0,7 0 2 16,-7 0 4-16,7 0 12 0,-7 0 0 15,6 0-10-15,-6 0-17 0,0 0 19 0,8 0-15 16,-8 0 3-16,0 0-5 0,0 0-49 16,0 0 1-16,0 0 3 0,0 0-40 0,7-9-44 15,-10 8-34-15,-4-1-29 0,-1 2-60 16,-11 0-1-16,-1-1 23 0,8 1-275 0,-5 0 35 15,-5 0 34-15,-21 10 28 0,17-3 26 0,0-2 55 16,-1 1-2-16,2 2 9 0</inkml:trace>
  <inkml:trace contextRef="#ctx0" brushRef="#br0" timeOffset="146705.3684">10051 12040 813 0,'-1'-4'282'15,"-1"-1"-36"-15,0 0-19 0,1 1 12 0,0 1-14 16,0 0-34-16,1 1-14 0,0 0-24 15,-2-1-24-15,2 3-30 0,0-1-5 0,-1 1-15 16,1 0 16-16,1 1-23 0,-1 1 0 0,1 1-9 16,2-1-6-16,-1 4-10 0,-1 0 16 0,3 10-12 15,-2-4 11-15,2-2-4 0,-4 2 20 0,0-1-43 16,3 8 15-16,1-1-10 0,-4-9-19 16,0 5 16-16,0 2-19 0,0 2 18 0,-15 18 13 15,8-16-40-15,1-1 3 0,-1 0 18 16,-3-2-28-16,0 1 34 0,0-2-17 0,-3 0 7 15,1-1 5-15,-1-2-13 0,-1 0-9 16,2-3 0-16,-2-1-2 0,2 1 18 0,-3-4-12 16,3 1-1-16,1-3-1 0,0-1 3 0,2-2 9 15,9-1-3-15,-8 0 22 0,-4 0-10 16,-14-13-2-16,12 6-4 0,-1-3 15 0,5-2 4 16,-3 0-27-16,-1-4 26 0,1-1-2 15,2-1-5-15,1-3-7 0,0 1-3 0,2-3 13 16,0 2-18-16,1-1 14 0,0 2 0 0,2 1 2 15,0 1-16-15,2-1 5 0,2 0-16 0,-1 3 0 16,-2-2 10-16,4 3 7 0,0 8-9 16,0-3 4-16,0 0-22 0,0-1 17 0,12-8-5 15,-8 12 4-15,-2 0-9 0,5-4 4 0,-2 3-8 16,-1 2-6-16,1-1 4 0,-2 3 13 0,1 0-20 16,-1 1 10-16,0 2 1 0,1-3-21 15,0 2-19-15,-1-1 0 0,2 1-21 0,-1 0 5 16,0 2-49-16,0-1-19 0,0-2-17 15,0 3-21-15,-4 0-16 0,0 0-9 0,0 0-40 16,7 0 20-16,-7 0-151 0,8 0-99 16,-8 0 34-16,7 0 27 0,4 0 27 0,1 0 23 15,10-6 33-15,-4 2 14 0,1-5 7 16</inkml:trace>
  <inkml:trace contextRef="#ctx0" brushRef="#br0" timeOffset="147023.1793">10516 11401 215 0,'-2'-2'176'0,"1"0"-7"0,-1 2-40 16,0-1 3-16,0 2-2 0,-3 1-8 0,1 0-20 16,-10 8 13-16,3 0-31 0,-2 3-5 15,0 3 12-15,0 2-29 0,-3-1 9 16,2 1-5-16,-4 0-14 0,6 0-15 0,-2-1 13 16,5 2-17-16,2-3-3 0,1-1-15 15,4-3-6-15,0-4-27 0,2-8 2 0,0 8-118 16,0-8-87-16,0 8-133 0,11 1 43 0,-6-9 30 15</inkml:trace>
  <inkml:trace contextRef="#ctx0" brushRef="#br0" timeOffset="147588.0359">10857 11219 681 0,'-5'-2'264'0,"0"-1"-32"0,-3 1-35 16,-9 2 4-16,3 2-35 0,4-2-8 15,-5 0-17-15,-24 16-20 0,14-3-14 0,1 0 4 16,1 3-20-16,-5 5 6 0,-2 1-16 16,-1 2-18-16,-1 1-6 0,2 1 2 0,-1 2-10 15,3-1-4-15,0 0 6 0,1 1-17 0,3-2 1 16,2 1-5-16,1 1-9 0,4-5 1 15,3 1 0-15,1 1-16 0,4-2 16 0,0 2-29 16,5-1 13-16,-1-2-11 0,5-1-18 0,0-13-2 16,0 5 14-16,14 13-17 0,-7-13 12 0,2-4-17 15,3-1 5-15,0-2 14 0,-1 1-12 16,-1-4-15-16,-2-2 33 0,-2-1-21 0,1 0 29 16,-7 0-9-16,10 0 9 0,15-12 22 0,-17 6-13 15,-2-1 26-15,0 3 3 0,0-1 15 16,-3 1 22-16,-1 0-23 0,-1 0 8 0,-2 3-20 15,-1 0-8-15,2 1 11 0,-12-2-18 0,-7 10 42 16,-4 4-26-16,-3-1 5 0,-2 0-30 16,-3 7 12-16,-4-1 10 0,0 2 1 0,-1 3-18 15,2 3 16-15,5-2-7 0,2 0-18 0,2-1 2 16,2-1 10-16,5 1-21 0,5 1 24 16,3 0-26-16,3-2 0 0,2-6-13 0,4-1-24 15,1-8-11-15,15 11 14 0,0-8-8 0,1-4 15 16,2-3 12-16,3-2-20 0,-9 0 24 15,4 0-22-15,21-12-4 0,-16 2 11 0,0 0-25 16,-3-1-1-16,0 0-19 0,-1-4-43 16,0-1-31-16,1-3 13 0,-3 0-274 0,1 0 2 15,-2-1 28-15,-2-3 30 0,4-2 15 16,0 2 24-16,2-5 24 0</inkml:trace>
  <inkml:trace contextRef="#ctx0" brushRef="#br0" timeOffset="148222.1809">11960 11140 519 0,'1'-1'324'0,"2"1"-23"0,1-2-19 0,-2 2-20 15,0 0-43-15,-2 0-19 0,-2-3 0 16,0 3-27-16,-2 0 12 0,1 0-42 0,-2 0-8 15,-2-1-15-15,-11 2-15 0,8-1-1 0,-6 0-13 16,-4 0-37-16,-24 10 40 0,21-9-36 0,0 4-7 16,2-2-6-16,5 0-22 0,3-2 21 15,4-1-1-15,0 0-26 0,3 1 45 0,0 0-39 16,2-1-16-16,-1 2 18 0,1 1 23 16,2-2-33-16,0 2 31 0,-2 1-4 0,3 0 6 15,-1 2-6-15,1 1-19 0,-2-1-4 0,0 11 49 16,0 0-11-16,1 1 16 0,-1-1-13 15,0 3-1-15,1 2 5 0,-3 0 7 0,2 1-2 16,-2 1 0-16,1 2-5 0,1 1-13 0,-2 1 9 16,3-1-9-16,-3 2-1 0,2-2-9 0,2 0 4 15,-3 0-3-15,0-2-4 0,2 1-8 16,1-2 10-16,1-11-8 0,0 3 2 0,0 4-5 16,0 0 0-16,17 18-6 0,-10-21 2 15,3-1 7-15,-2-1-12 0,3-3-11 0,3 0 5 16,1-3-21-16,4-3 8 0,1 0-9 0,1 0-6 15,1-5-27-15,-11-1-3 0,5 0-43 0,2 0 8 16,22-13-84-16,-20 5-34 0,-2-6-20 16,-2-1-54-16,2-1 30 0,-5-4-178 0,-3-3-54 15,0 1 37-15,-1-1-12 0,-2-4 31 16,-2 2 25-16,-1 1 26 0,-4 13-7 0,0-3 7 16</inkml:trace>
  <inkml:trace contextRef="#ctx0" brushRef="#br0" timeOffset="148405.2534">11873 11501 261 0,'-3'-1'381'16,"1"-2"-41"-16,-2 0-48 0,1 2-29 0,1 0 29 16,0-1-37-16,0 1-30 0,0 1-10 0,0-2-46 15,4-1 2-15,-2 2-33 0,3-1-19 0,1-1 16 16,12-3-78-16,-1 2-5 0,5-5-20 16,2 1-48-16,1 2-6 0,-1 0-37 0,2-3-28 15,-1 1-26-15,2 0 11 0,-2-2-207 0,4 0-93 16,-4-3 1-16,-3 2 25 0,2-2 25 15,1-1 44-15,-2-1 9 0</inkml:trace>
  <inkml:trace contextRef="#ctx0" brushRef="#br0" timeOffset="148721.1267">12431 11072 981 0,'1'-8'338'0,"0"1"-11"0,-1 3-52 0,0-2-34 15,0 2 36-15,0 0-29 0,0 1-35 0,0-1-3 16,0 0-35-16,-1 2-21 0,0 2-21 15,-1 2-21-15,-2 1 6 0,-6 7 5 0,1 5-13 16,-3 1 7-16,-2 6-13 0,1 0-7 16,2-1 13-16,-2 2-7 0,1 3-4 0,1 0-16 15,-2 5 12-15,-1 1-5 0,3-3-7 0,-1 4-8 16,1 2 1-16,-1-1-7 0,4 1 4 16,1-1-4-16,1 0-8 0,2 0-11 0,1-3-7 15,-1 1-5-15,2 1 2 0,1 0-11 0,1-18-9 16,0 7-8-16,0 3-16 0,0 0-16 15,14 25-14-15,-7-28-28 0,1-3-19 0,8-4 8 16,-5 1-77-16,5-4-28 0,-3-4-28 0,4 0-52 16,2-1-25-16,1-5 26 0,-11-2-206 15,7 0-8-15,21-10 30 0,-13-1 32 0,-5-1 28 16,2-1 11-16,0-4 23 0,4-3 17 16,-1-4 9-16</inkml:trace>
  <inkml:trace contextRef="#ctx0" brushRef="#br0" timeOffset="149054.9823">12845 11195 487 0,'-2'-17'374'0,"0"7"-23"0,0 0-24 0,0 3-34 16,2 7-56-16,0 0 0 0,-4-14-20 0,1 12-33 16,1 1-5-16,-3 1-30 0,0 3-39 15,-8 6 26-15,-1 2-15 0,-1 4-13 0,-1 2-3 16,3 1-12-16,-3 0-9 0,1 4 33 0,0-1-29 15,2 4 0-15,0 3 6 0,-3 1-19 16,5-1 13-16,1 3-31 0,-2 1 8 0,7-2-10 16,-1 0-2-16,0 2 10 0,0-3-15 15,4 2 7-15,-1-3-8 0,3 1-1 0,0-17-17 16,0 6-33-16,12 21 11 0,-7-19 4 16,3-1-28-16,3-6-4 0,1 0 1 0,-1-1-66 15,4-4-1-15,3-3-21 0,1-2-20 0,-2 1-13 16,-10-4-32-16,5 0-39 0,19-13 19 15,-18 2-156-15,3-3 28 0,-3 0 25 0,-3-3-118 16,1-4 28-16,-2-4 23 0,-1 0 54 0,0-1 18 16,-6 0 16-16,0 2-30 0</inkml:trace>
  <inkml:trace contextRef="#ctx0" brushRef="#br0" timeOffset="149221.1346">12797 11462 452 0,'-4'-3'288'15,"2"0"-42"-15,0 1-23 0,0 1-21 0,0-1 7 16,0 1-6-16,0-2-3 0,2 3 4 0,2-1-35 15,0 0-13-15,0 0-37 0,0 0-17 0,6-1 5 16,-4 0-32-16,13-6-6 0,0 3-11 16,2 1-47-16,0 1-39 0,-4-4-40 0,5 1-51 15,1 0 12-15,-4-2-239 0,-1 1-59 0,2-3 35 16,-2-1 25-16,2-2 21 0,-4-1 22 16,4-2-3-16</inkml:trace>
  <inkml:trace contextRef="#ctx0" brushRef="#br0" timeOffset="149522.7148">13162 11110 236 0,'2'-6'396'0,"-2"2"-58"0,3 0-38 16,-1 2-29-16,-1-1-45 0,1 1-21 15,-2 2-16-15,4 1-11 0,-2 3 21 0,7 8-29 16,-3 1-20-16,4 5-16 0,-3 5 18 16,4 1-23-16,0 0-14 0,-6 2 18 0,3-1-30 15,1 3-7-15,-1 1 19 0,0 1-38 16,-3 0 35-16,-1 0-35 0,-2 3 4 0,0-2 5 15,-2 4-13-15,0-19-4 0,0 7-19 0,-13 30-17 16,7-24 27-16,-2-1-32 0,-5-1 32 16,0-1-16-16,-1-4-14 0,-1 2-8 0,-1-4-10 15,-2-1 13-15,0-2-20 0,-1-1-10 0,-2 0 0 16,0 0-59-16,-1-7-7 0,2 0-29 16,-1-1-37-16,1-7-50 0,2 0-56 15,9-1 22-15,-11-10-255 0,14 1 22 0,0 1 20 16,6-3 45-16,0 1 25 0,12-24 23 0,-5 9 4 15,8-2 29-15,5-5 4 0</inkml:trace>
  <inkml:trace contextRef="#ctx0" brushRef="#br0" timeOffset="150054.5002">13647 10747 574 0,'0'-7'347'15,"-2"0"-44"-15,2 2-14 0,2-1-32 0,-2 1-16 16,7-7-36-16,0 2-34 0,-2 3-20 0,1 1 0 16,-1 2-22-16,-1 0-27 0,2 1-17 0,0 0 13 15,-2 2-18-15,3 1-18 0,-1 0 10 16,1 0-24-16,17 14 10 0,-11-2-16 0,-1 2 4 15,-3 4-6-15,1 4-3 0,-3 5-4 0,-3-2 3 16,-4 2 31-16,0 0-17 0,0-12-2 16,0 6-20-16,-16 29 18 0,7-25-8 0,-4 0 3 15,3-3-21-15,-1-1 26 0,-2 1-5 0,1 0-4 16,-1-4-30-16,5-3-9 0,-2-1 35 0,4 0-38 16,1-4 4-16,3-2 0 0,0-1-1 15,2-1 2-15,0-6 75 0,0 6-33 0,17 10 27 16,-1-11-24-16,4-2-12 0,5 0 16 0,4-3 4 15,-15 0-17-15,8 0 14 0,3 0-9 16,29-9-11-16,-27 6 3 0,-4-2 11 0,-1 3-10 16,-2 2 7-16,-5-2-9 0,-3 2 1 15,-3-2-4-15,0 2-7 0,-2-2-12 0,-1 2 5 16,-1 0 1-16,-1 0-4 0,-1 0-12 0,1-1 11 16,-2 0-22-16,3-1-7 0,-5 2 3 15,0 0 1-15,0 0 2 0,0 0-118 16,9 1-32-16,-13 0-53 0,-1 1-57 0,-3-2 24 15,-15 4-260-15,9-4 51 0,-29 9 35 0,12-1 30 16,-5 2 18-16,-3 4 24 0,-7 2 26 16,-6 4 16-16,-3 3 5 0</inkml:trace>
  <inkml:trace contextRef="#ctx0" brushRef="#br0" timeOffset="151036.4308">11671 12534 265 0,'-6'1'321'0,"2"-2"-38"0,1 1-25 0,-1 0-18 0,2-1 5 16,0 1-34-16,0-3 1 0,2 1 24 15,-2 0-43-15,2-1-4 0,0 0-36 0,2 1-2 16,-1-2-16-16,2-2-15 0,8-5-17 16,-1-2-10-16,3 1-10 0,-1-1-1 0,6 0-5 15,4 0-9-15,3 2-6 0,-3 0 6 0,3 0-7 16,-4 4-6-16,3 0-3 0,-1 1-9 16,-6 1-4-16,0 1 5 0,4 1-6 0,-11 3-3 15,3 0 8-15,3 0-16 0,-1 0-2 0,19 10-4 16,-15 1 0-16,-3-5-37 0,1 1 10 15,-4-2 2-15,1 2 28 0,-1 1 10 0,1 0-22 16,-1-2-1-16,-1 2-33 0,-3-2 4 0,0-2 38 16,-1 0-1-16,2-1-35 0,5 1 0 15,1-3 0-15,-3-1 2 0,-4 0 2 16,5 0 33-16,22-11 2 0,-16 5-10 0,5-2 21 16,-3-2-21-16,0-3 5 0,1 1-1 0,2-3-31 0,-3-1 1 15,5 0 31-15,-2 1-12 0,4-1 2 16,-4 3 11-16,-3 1 4 0,1 0-23 0,-3 2-2 15,-4 1 13-15,-1 2-12 0,-4 1 8 16,-2 2 0-16,-1 1-1 0,-2 1 6 16,-2 1 9-16,1 1-3 0,-1 0-1 0,-4 0-12 15,0 0-12-15,0 0 0 0,8 0-12 16,-2 0 1-16,5 10 2 0,-6-7 1 0,8 3 2 16,0-2 1-16,-1-3 2 0,-1 1-8 0,8 1 1 15,-4-3 1-15,6 0 1 0,-11 0 3 16,4 0 32-16,24-14 14 0,-16 8-20 0,1-2-4 15,-2-1 0-15,-2 2-2 0,1 1 0 0,-1 0-2 16,-2-2-4-16,-3 2 6 0,-3 1-6 16,-2 1 37-16,-1 2 2 0,-2-2-22 0,-2 2 40 15,1 2-6-15,-3-1-17 0,2 0 12 0,-2-1-2 16,4 2-8-16,-4-1-4 0,0 0 7 16,0 0 0-16,0 0-14 0,0 1-4 0,-1-1 6 15,1 1-11-15,0-1 15 0,0 1-29 0,-2-2 3 16,2 1-6-16,-2 0 28 0,2 1-24 15,-2 0 9-15,2 0 1 0,-2 0 3 0,1-1-17 16,-1 1-5-16,0 0 5 0,0 0 9 0,0 0 3 16,0 0-3-16,0 0-12 0,0 0 18 15,0 0-28-15,0 0-3 0,0 0 6 0,0 0-41 16,0 0 24-16,0 0-16 0,0 0 4 0,0 0-67 16,0 0 6-16,0 0-33 0,0 0-13 15,0 0-55-15,7 0-33 0,-7 0 21 16,0 0-281-16,0 0 19 0,0 0 64 15,7 0 9-15,-7 0 22 0,11-6 20 0,-7 1 43 0,8-2 15 16,-2-4 11-16</inkml:trace>
  <inkml:trace contextRef="#ctx0" brushRef="#br0" timeOffset="153685.6389">18242 9929 618 0,'0'0'201'0,"0"0"1"16,0 0-43-16,0-14-6 0,0 14 4 0,0 0-30 16,-15-25-10-16,18 22 13 0,-2-2-14 15,1-1-17-15,1 4 0 0,-1-4-7 0,2 1 12 16,-2 1-12-16,3-1-11 0,4-6-20 0,1-1 5 16,6-1 12-16,0 1-19 0,3-1-18 15,3 0 4-15,-4 1-7 0,5-1 12 0,0 2-10 16,0 2-2-16,1-2 13 0,1 6-18 15,5-1-14-15,-7 4-1 0,1-3 5 0,4 4-1 16,0-3-7-16,-12 4 17 0,7 0-9 0,25 14-6 16,-20-7-14-16,2 1 21 0,2 2-20 15,2 1 5-15,0 2 0 0,3-1 17 0,-1 3-17 16,2-3 16-16,1 2-12 0,0 0-7 0,2-2 16 16,-2 0 6-16,0-3-7 0,1 2-4 15,0-2 3-15,0 0 0 0,-2-2 7 0,1-2-4 16,1-3-11-16,-1 0 7 0,-1 0-7 15,2-2-12-15,-20 0 24 0,11 0-22 0,47-10 8 16,-30 2 2-16,-2-1 1 0,0-4-11 0,1 1 10 16,-4 2-16-16,3-4 6 0,-1 1 0 15,2 0 15-15,-5 1 18 0,-2-1-28 0,-5 3-5 16,0 1 20-16,-3-1-6 0,-4 2-7 0,2 2 6 16,-5-3-27-16,2 1 26 0,-3 1-23 15,-5 2-2-15,3 0 31 0,-3 1 8 0,3 0-22 16,-3 1-7-16,3 0 20 0,2 0-3 0,0-1-21 15,1 0 23-15,1 3-10 0,5-4-18 16,-1 1 7-16,0 0 22 0,-2-1-11 0,1 0 20 16,2 0-12-16,-1 1-31 0,4-2 11 0,-3 0 37 15,-1 0-38-15,0-1 3 0,-1 0 8 16,2 2 1-16,-1-3-3 0,-4 1-4 0,5-2 4 16,-1 2 21-16,1-2 0 0,-3 1-1 0,3 1-38 15,1 1 28-15,-1 2 8 0,0 0-18 16,-2-1-7-16,3 1 15 0,-2 2-25 15,-17 2 4-15,8 0 32 0,3 0-24 0,0 0-4 16,-1 0 1-16,25 13 0 0,-21-9 8 0,-3 3-12 16,0-3 8-16,4-1 20 0,2 1-1 0,3 0-14 15,-3-1 0-15,2-1 10 0,3 3-26 0,1-1 1 16,3-2 1-16,0 1 1 0,2-1 52 16,0 2-3-16,1-3-21 0,3-1-10 0,-4 4 2 15,2-4-1-15,1 3 9 0,-24-3-1 16,14 0-25-16,3 0 1 0,3 0-1 0,1 0 2 15,44-10 32-15,-46 9-3 0,1-1-23 0,-4-2 0 16,0-1 17-16,-3 2-7 0,1-1 5 16,1-1-1-16,-3 3-15 0,0-2-1 0,1-1 28 15,2-1-18-15,-2-1-8 0,0 4 17 16,1-4-13-16,0 3 0 0,1 0-1 0,-2 0 5 16,0 2-7-16,2-1-1 0,1 1 1 15,-1 0 3-15,-1 0 1 0,1 1-1 0,1-1-1 16,-5-1-1-16,0 2 15 0,4-1-16 0,-1-1 0 15,-4 1-1-15,4 0-10 0,0-1 0 16,-2 1 3-16,2 0 17 0,0 1 0 0,-1-1-28 16,3 1 2-16,-2-2 2 0,0 2 1 15,-18 1 2-15,8 0 0 0,4 0 25 0,2 0-1 0,1 0-2 16,-1 0 0-16,1 0-29 0,0 0 2 16,30-8 22-16,-29 6-12 0,3 1 0 0,-2-2 2 15,2 2-1-15,-2-2-26 0,2 1 9 0,1-2 1 16,2 0 3-16,2-1 7 0,-1-1 3 15,1 1 15-15,-2 1 0 0,1-1-23 0,-1 2-14 16,-1-1 7-16,-2 1 8 0,-4 1 5 0,0-2-20 16,0 2 2-16,-2-2 3 0,-3 3 14 15,-1-1 8-15,-2 1-26 0,-2-1 21 0,-3 0 2 16,0-3-1-16,0 3 17 0,-1-3-28 0,0 0 29 16,2 1-6-16,-8 0-31 0,5 0 34 15,2-1-30-15,1-1 9 0,2 0 26 0,-2 0-23 16,2-1 20-16,-4-1-30 0,4 2 2 15,2 1 2-15,-1-4 0 0,0-2-9 0,-2 4 20 16,2-1 5-16,-4 0 5 0,1 2-19 16,-6 3 23-16,1-1-10 0,-1-1 9 0,1 0 3 0,-1 1-26 15,-1 2 6-15,-1-1 28 0,0 1-37 16,-5 0 23-16,13-1-7 0,-6 2 0 0,5-2 1 16,3 0 7-16,-1-3-14 0,2 5-2 15,-4 0-4-15,2 1 31 0,0-3-17 0,-4 3 5 16,0 0-21-16,2 0 19 0,0-1-4 0,0 1 23 15,-7-1-24-15,0 1 12 0,1-1-23 16,7 1 13-16,-2-2-19 0,1-1 8 0,-1 2 26 16,4-4-13-16,-4 1 3 0,4 0-3 0,2-5-5 15,4 4 3-15,2-1-32 0,-3-1 48 16,8 1-9-16,-5-3-7 0,6 2-19 0,-2 0 40 16,3 0-16-16,-3-1-10 0,-3 1 7 0,1-1-15 15,0 2 21-15,-5 0-11 0,3-2-17 16,-6 1 34-16,5-1 4 0,-6 2-3 15,-3-4 0-15,-2 3-11 0,-1 1-1 0,-3-5 0 16,-1 7-1-16,-3 0 36 0,-2 0 41 0,-1 2-45 16,0-3 36-16,-2 4 6 0,2-1-27 15,-4-1 11-15,1 2-9 0,1-3-10 0,0 1 1 0,-1 1-4 16,1 0-3-16,1 0-15 0,-1-1 9 16,-4 0-9-16,3 1-7 0,-1 1-3 0,2-2-11 15,-2 1-23-15,0 0-19 0,-1 1 2 16,1 1-114-16,0-3-93 0,0 2 26 0,-2 1-290 15,0 0 39-15,0 0-12 0,-13-15 33 16,4 6 56-16,-5-1 23 0,1 0 27 0,-5-3 14 16,0 3 54-16,-2 0-57 0</inkml:trace>
  <inkml:trace contextRef="#ctx0" brushRef="#br0" timeOffset="158284.676">21314 992 459 0,'0'-6'299'0,"0"3"-39"0,0 1-46 15,-2 0-4-15,2 0 8 0,0 2-33 0,0 0-36 16,-1-1 5-16,1 2-23 0,-1-1 0 16,2 0-37-16,-3 0-9 0,-1 0-9 0,-4 4-6 15,-3 0 15-15,-1-3-27 0,0 5 5 0,-4 1-22 16,-1 4 1-16,0 2 8 0,-1-4-11 15,-5 4-12-15,8 2-13 0,-4 1 25 0,-3 0-30 16,5 0 10-16,2-3 1 0,5 4-7 0,3-4 7 16,-6-1-12-16,6 2-11 0,0 5 11 15,6-13-1-15,0 5 11 0,0 0-2 0,14 13-6 16,2-6 14-16,-4-4 5 0,4 1-21 0,1 1 32 16,0 0-33-16,3-1 28 0,-3 0-18 0,5-1 22 15,-3 1-30-15,2 0 16 0,-4-1-37 16,-2-2 31-16,-3 3-16 0,-1-3 22 0,-8-2-12 15,5 2-9-15,-5-4 7 0,-1 2 40 0,-2-10-22 16,0 6 17-16,-13 13-4 0,2-6 0 16,-5-3 2-16,-3 0-37 0,3-1 25 0,-1-1 2 15,2 0-14-15,-4-2-5 0,1 0-5 16,2-1 4-16,5-3-34 0,-2 5 18 0,3-6-42 16,10-1-12-16,-8 0-43 0,8 0-12 0,-9 0-56 15,-1-13-14-15,11 8 18 0,4-10-201 16,3-2-39-16,2-2 2 0,5-2 23 0,-1 3 24 15,4 2 22-15,1 0 12 0,0 2-73 0</inkml:trace>
  <inkml:trace contextRef="#ctx0" brushRef="#br0" timeOffset="158499.4366">21403 1311 382 0,'17'-8'334'0,"-5"4"-62"16,-6-1-14-16,5 1-32 0,-5 5-35 16,-6-1-15-16,0 0-24 0,0 0 2 0,7 0-26 0,3 14 16 15,-8-9 1-15,1 1-30 0,4 9 25 16,-1-1-34-16,-2 1 2 0,2 0-14 15,-2 1-1-15,1 1-16 0,-1-2-16 0,0 3-16 16,-4-11 10-16,0 3 10 0,0 3-27 0,0 2 33 16,11 9-33-16,-10-14-42 0,0-1-29 15,-1-9-23-15,0 6-26 0,0-6-14 0,0 7-34 16,0-7 12-16,0 6-147 0,0-6-105 0,0 0-41 16,-12 7 26-16,9-10-13 0,1-3 36 15,-5-7-15-15</inkml:trace>
  <inkml:trace contextRef="#ctx0" brushRef="#br0" timeOffset="158622.7106">21472 1230 275 0,'0'-7'309'0,"0"-2"-77"15,-1 2-21-15,0 2-33 0,1 1-13 0,-3 1-38 16,2 3-15-16,3-1-45 0,-2-1-29 0,4 4-4 16,-4-1-120-16,-2-1-88 0,2 0-134 15,4-1 17-15,-1 1 12 0,8 1 2 0</inkml:trace>
  <inkml:trace contextRef="#ctx0" brushRef="#br0" timeOffset="158991.7373">21716 1269 356 0,'9'6'295'16,"3"2"-50"-16,-4 4-11 0,-3 0 8 0,2 0-34 16,3 2-26-16,-3-1-19 0,-2-1-6 15,-2 1-7-15,0-2-34 0,5 3 18 0,-5-2-11 16,-2-1-5-16,1-1-47 0,-1-3 11 15,-1-7-4-15,0 8-19 0,0-3-3 0,0 2 4 16,0-7 13-16,0 7-36 0,0-7 8 0,0 8-6 16,0-8 8-16,0 6-3 0,0-6 3 15,0 0 11-15,0 0-17 0,2 11-1 0,2-16 11 16,9-4-10-16,0-2-14 0,0-2 18 0,1 1-5 16,1 0 22-16,0 0-27 0,-2 3-7 0,0 0-23 15,-2 3 42-15,-1 0-37 0,0 2-8 16,-3 4 42-16,-7 0-39 0,6 0 4 0,1 0-16 15,-7 0 8-15,24 16-14 0,-15-11 25 16,-1 2-5-16,5 2-2 0,-2 4 12 0,-6-4-17 0,4 2 0 16,-4-2-35-16,-1 1 2 0,2 3-28 15,3 1-11-15,-7-4-34 0,0-3-37 16,0 1 14-16,2 0-108 0,-3-3-78 0,-1-1-120 16,2-1 31-16,1-2 26 0,0-1 23 0,0 2-34 15,-3-2 24-15,0 0-4 0</inkml:trace>
  <inkml:trace contextRef="#ctx0" brushRef="#br0" timeOffset="159232.5299">22257 1340 477 0,'6'-14'324'0,"-4"2"-22"15,3 5-27-15,1 0-3 0,-2 1-64 0,1 3-3 16,-1 0-52-16,-2 3-11 0,-2 3-22 16,0 0-14-16,-2 2-10 0,0 1-25 0,1 2 1 15,1 0-8-15,0 2 22 0,-9 17-14 0,4-8-4 16,-2 2-15-16,2-3 12 0,-6 2-26 15,6-1-11-15,-4-3-3 0,5 1 1 0,4-4-14 16,-2-1-12-16,2-2-17 0,0-10-6 0,0 7-17 16,0 1-26-16,13 12-15 0,-3-11-17 15,-1-3-36-15,3 1 13 0,0-5-139 0,-12-2-108 16,10 0-6-16,5 0 23 0,20-15-32 0,-14 4 8 16,0-3 17-16</inkml:trace>
  <inkml:trace contextRef="#ctx0" brushRef="#br0" timeOffset="159584.4228">22653 1360 318 0,'6'-3'355'0,"-1"1"-61"0,-2-1-20 16,0 3-40-16,-2-1-17 0,0 1-23 0,1 1-25 15,-2 2-28-15,0-1 7 0,-2 1-23 0,-2 1-15 16,-5 9-7-16,-1-1 3 0,3 0-35 16,-3 0 0-16,0 0 6 0,-2-3-19 0,4-2 12 15,-2 1-24-15,1-1-3 0,6-2 3 16,-1-2-9-16,2 2-10 0,1-3 14 0,-1 0-3 15,0-1-18-15,2 1 19 0,0-2-2 0,0-2-30 16,1-1 3-16,2 1 21 0,0-3 18 0,1 1 6 16,0 0-6-16,0 0 2 0,9-4 19 15,-7 3-33-15,0 2 4 0,-2 0-12 16,3 2-3-16,-7 1-9 0,0 0 6 0,0 0-6 16,7 0-1-16,0 0-1 0,14 14-10 0,-13-4 27 15,1-2-20-15,0 4-2 0,-2 0-3 0,1 2-3 16,0-2 1-16,1 0-33 0,-2 1 6 15,-2-3-29-15,2 1-29 0,-2-2-21 16,0-1-34-16,-3-1-8 0,1 0 14 0,0-4-111 16,0-1-76-16,-3 0-109 0,1-1 28 15,0-1 0-15,-1 0 25 0,0 0 21 0,0 0 11 16,0-13-6-16</inkml:trace>
  <inkml:trace contextRef="#ctx0" brushRef="#br0" timeOffset="159816.1544">22741 1367 386 0,'-2'-3'324'0,"1"0"-38"0,-1 0-40 0,1 0-12 16,0 0-26-16,0 0-1 0,2 0 0 16,-1 1-61-16,1 0-8 0,1-1-7 0,0 2-40 15,2-2-5-15,1 1-1 0,0 1-9 0,0-1-31 16,0 0 0-16,0 1-9 0,3 1-24 15,-3-1-39-15,-1-2-16 0,1 3-26 0,0-2-47 16,1 1 13-16,3 0-118 0,7-8-74 16,2 2 21-16,-3 2 22 0,3 1 18 0,-3 1-157 15,1 0 9-15</inkml:trace>
  <inkml:trace contextRef="#ctx0" brushRef="#br0" timeOffset="160050.5424">23043 1296 446 0,'3'2'324'0,"2"-2"-38"15,2 0-46-15,-3 0-23 0,1 1-6 0,2 1-25 16,-2-1-24-16,9 6 3 0,-3 1-19 16,3 1-15-16,-5 2 2 0,0 0-29 0,-3 1 17 15,2 4-7-15,-5-5 4 0,-1 1-32 0,-1-1-20 16,0-2 4-16,-1-9-20 0,0 14-9 16,0-1-29-16,-14 18 21 0,9-16-30 0,-3 0-23 15,1-3-31-15,0 2-26 0,-3-2-27 16,4-5-14-16,1-1-15 0,3-1 12 15,-1-4-33-15,3-1-27 0,0 0-75 0,0-6-35 16,1 0-40-16,8-4 22 0,1-5-53 0,0 1-4 16,2-3-13-16</inkml:trace>
  <inkml:trace contextRef="#ctx0" brushRef="#br0" timeOffset="160300.6341">23185 1430 433 0,'11'-15'265'0,"3"2"-44"16,-5 1 12-16,-2 4-33 0,-3 2-29 0,0 1-2 16,0 1-18-16,-1 2-16 0,-2 1-13 15,0 1-18-15,-1 0 9 0,-2 5-19 0,1 0-13 16,-4-1 6-16,-2 10-5 0,0 4-14 0,0-1 5 15,1 0-18-15,-4 0 5 0,6 2-21 16,1-3-6-16,3-10 1 0,0 8-2 0,17 16 7 16,-8-12 9-16,2-5-18 0,5 1-12 15,0 0 0-15,2-2-1 0,5-1-7 0,-4-1-10 16,2-3 14-16,-1-1-12 0,-1-1 9 0,2-1-3 16,-5 0 10-16,2-2-4 0,-4-1-2 15,-2-1-15-15,-2 0 15 0,-3 2-24 0,0-2-6 16,-7 0-25-16,0 0-2 0,7 0-45 0,-7 0-56 15,0 0 16-15,12-11-203 0,-12 9 26 16,0-1-108-16,-2 0 24 0,-1-1 25 16,-1 2 14-16,1-1-3 0</inkml:trace>
  <inkml:trace contextRef="#ctx0" brushRef="#br0" timeOffset="164982.8018">28553 5778 434 0,'0'0'204'16,"0"0"-7"-16,0 0 5 0,0 0-41 0,0 0 21 15,0 0-27-15,0 0 2 0,0 0-12 0,0-14-24 16,-14 14 3-16,14 0-22 0,0 0-11 16,0 0 2-16,0 0-19 0,0 0 26 0,0 0-26 15,0 0-8-15,0 0-10 0,0 0 8 0,0 0-25 16,0 0 6-16,0 0 4 0,0 0-11 0,0 0-17 16,0 0 10-16,0 0-19 0,0 0 9 15,0 0 9-15,0 0-28 0,0 0 18 0,-16 11-9 16,16-5-1-16,0 3-3 0,0 3 4 15,0 2-6-15,0 2 6 0,0 1 16 0,0 1 11 16,-8 19-26-16,5-19 17 0,3-1-14 0,0-8-12 16,0 2 1-16,0 1 14 0,0-1-14 15,0-1 1-15,0-1 24 0,0-1-22 16,0 4-4-16,13 9 24 0,-11-12 15 0,0-3-9 16,0-2 15-16,0 2-3 0,0-2 4 0,0-1 2 15,0 0 27-15,0-2-9 0,1 0 21 16,-1-1-8-16,2 1-1 0,0-2-2 0,1-1-4 0,9-7-18 15,-2 1-1-15,2-6-15 0,-1-2 14 16,-1 1-14-16,2-3 9 0,-2 5-11 16,1-4 22-16,-4 5-25 0,-2 0 23 0,0 5 3 15,-1 0-8-15,-2 1-7 0,0 2-5 0,-2 1-2 16,1-2-13-16,-1 3-1 0,0 0-4 16,0 1-8-16,-1-1 1 0,0 2-9 0,0 0-10 15,-1 0 16-15,0 0-19 0,0 6 7 0,-1-2-11 16,1 0 11-16,-2 2-7 0,2-1-16 15,0 1 20-15,0 1 9 0,0-1-4 0,0-6 2 16,0 6 8-16,0 1-19 0,0-1 8 16,0 0 11-16,15 13-7 0,-9-11-4 0,2-1 6 15,-1-4 3-15,1 0-4 0,-1 0 9 0,-1-2-3 16,-1-1 11-16,0 0 3 0,1 1 5 16,-6-1-13-16,0 0 4 0,8 0 2 15,13-15 6-15,-13 7-7 0,2-1 0 0,-3 2-8 16,-1 0 6-16,-1 1 7 0,-2 1-10 0,0-2-14 15,0 3 1-15,-1-1-11 0,-1 1-11 0,0-1-18 16,-1 0-1-16,3 2-28 0,-3-2 7 0,2 3-77 16,-1-2-18-16,0 1-38 0,-1-1-23 15,0 4-70-15,0 0 26 0,0 0-237 0,0-7 35 16,0 7 40-16,0 0 17 0,0-6 3 0,15-2 56 16,-3 3 18-16,0 0 16 0,-2 3-36 15</inkml:trace>
  <inkml:trace contextRef="#ctx0" brushRef="#br0" timeOffset="165230.2596">29113 5934 298 0,'4'0'393'0,"0"2"-76"0,-2 0-55 0,0-2 16 16,0 1-52-16,0 1 1 0,-1-1-59 0,2 1 7 16,-1 1-15-16,0-1-30 0,-1 2-26 15,1 0 12-15,-1 0-37 0,1 3-7 0,-1 0-2 16,2 10-16-16,-2-4 6 0,0-1 5 0,1 5 2 15,0-4-13-15,-2 5-34 0,0-5 6 0,1 0-1 16,-1-1 17-16,1-4-47 0,-1 1-8 16,0-1-34-16,0 0-6 0,0-8-21 0,0 11-24 15,0 1-57-15,0-4 15 0,0-2-187 16,-11 6-75-16,11-12 26 0,0 0 24 0,1 1 26 16,0-3 14-16,0-2 13 0</inkml:trace>
  <inkml:trace contextRef="#ctx0" brushRef="#br0" timeOffset="165446.3597">29261 6032 646 0,'4'-3'299'16,"0"0"-20"-16,7-5-24 0,-1 4 4 16,2-3-59-16,1 1-3 0,0 0-41 0,-1 0-5 15,5 3-30-15,-3 1 1 0,1-4 23 16,-4 6-53-16,6-3-33 0,-2-2-13 0,-3 2-15 0,-4 2-25 15,0-4-40-15,-1 3-16 0,-2 0-48 16,-2-1-8-16,3 1 10 0,-4-2-129 0,-1 0-77 16,1-1-66-16,-1 1 14 0,-1 0 22 15,0 1-28-15,0 3 0 0</inkml:trace>
  <inkml:trace contextRef="#ctx0" brushRef="#br0" timeOffset="165663.2924">29471 5903 510 0,'-1'-3'279'0,"0"0"-63"0,0 1-18 15,-1 2-11-15,1-3-36 0,0 2 0 16,0 1-11-16,-1 0-8 0,1 0-14 0,0 0 26 15,1 1-33-15,-2 1-2 0,1 1-4 16,0 1 16-16,-1 0-17 0,3 1-22 0,-2 1 10 16,-1 0-7-16,1 1 5 0,1 2-17 15,0 2-7-15,0 1 12 0,0-1-34 0,0 3 2 16,0 2-2-16,0-2-13 0,-7 9 1 16,7-13 19-16,0-2-34 0,0 1-32 0,-1-3 7 15,0 1-25-15,1 0-37 0,-1-1-20 0,0 0-26 16,1 0 11-16,-1-1-159 0,1-3-136 15,0-2 30-15,0 0 25 0,3 4 3 0,-2-6 6 16,2 2 14-16,0-4 20 0</inkml:trace>
  <inkml:trace contextRef="#ctx0" brushRef="#br0" timeOffset="166495.374">28521 5938 370 0,'-1'-2'207'0,"-1"0"-62"0,1 0 21 0,0 0-33 16,-1 1 18-16,0 0-34 0,2 0-16 0,0-1-8 16,-2 1-14-16,4 0-17 0,-4 1 19 0,2 0-48 15,0 1 17-15,-1 0-4 0,0 0-29 0,0 1 11 16,1-2 7-16,0 3-13 0,0 0 2 16,2-1 8-16,-1 3-9 0,3-3 10 15,0 2 8-15,1-2-9 0,14 5 0 0,-1-2 4 16,3-2-2-16,0 2-12 0,-2-2 0 15,7-3-1-15,1 0 19 0,-2 3-26 0,1-1 1 16,-15-2 6-16,6 0-5 0,-3 0 7 0,3 0-13 16,14-13 9-16,-15 10-16 0,-8 1 2 15,0-3 2-15,-1 3 12 0,-5-2 1 0,0 3-2 16,-3-1-13-16,0-1 11 0,-1 3-16 0,-1-1-1 16,-3-1 22-16,0 2-24 0,-2 0-1 15,1 2 0-15,0-1 0 0,0-1 13 0,2 3 0 16,5-3-13-16,0 0 5 0,-12 6 9 15,10-2-14-15,3 1 8 0,1-2 7 0,1 1-7 16,13 2 8-16,2 1-19 0,3-1 14 0,3 0-5 16,-1-1 12-16,5 1 2 0,4-4-9 15,0 2 8-15,0-2 9 0,-1 2 3 0,6-3-21 16,0-1 1-16,-5 1 8 0,-6 2-18 16,1-2 22-16,-5 0-20 0,-3-1 14 0,-5 0 7 15,-3 1-15-15,-11-1 26 0,7 0 21 16,0 0-12-16,-7 0-4 0,8 0 8 0,-8 0-20 15,8 0 8-15,-8 0-8 0,0 0-11 0,0 0 15 16,0 0-6-16,0 0-7 0,11-13 16 0,-13 12-22 16,2 1-7-16,-1-3-5 0,1 1-5 15,-1 1 0-15,1-1-14 0,-1 1-23 0,0-2-3 16,1 3-47-16,-1-2-13 0,1 1 9 16,-1-2-146-16,-1 0-138 0,2 0 17 0,-1-1 42 15,1 0-13-15,0-3 24 0,0 3 42 16</inkml:trace>
  <inkml:trace contextRef="#ctx0" brushRef="#br0" timeOffset="173458.7005">25704 1491 487 0,'0'0'164'0,"0"-15"-34"0,0 15 26 0,-16-25-4 16,17 20-14-16,-1 1-4 0,0-1 6 0,1 1-25 15,0-2-6-15,0 2-14 0,-1 4-24 0,0 0 1 16,0-8 8-16,0 1-11 0,0 7 16 16,0-9-15-16,15-21-26 0,-9 9 19 0,1 0-4 15,1 3-12-15,2-2 24 0,-1 0-29 0,1-4 4 16,3 2 22-16,-1 0-15 0,3-2-7 16,-4 2 15-16,5 2-2 0,-3 0-12 0,-5 1-3 15,4 3 2-15,2 0-16 0,-2-3-7 0,2-1 1 16,-2 3 8-16,6-3-20 0,-1 1 14 15,3-5 0-15,1 6-5 0,1 1 14 0,7-4-12 16,0 1-1-16,-8 3-16 0,6 1-15 0,-4-4 17 16,1 5 1-16,0-1 3 0,2 5-11 15,0 0 11-15,-1 1 0 0,0 1-9 0,-3 1-10 16,-1 4 27-16,4-2-21 0,-2 0 15 0,2 1-14 16,2-1 12-16,0 5-8 0,-2 0-1 15,3-1-11-15,1 1 7 0,2 1 13 0,-14 0-16 16,8 0 8-16,5 0-6 0,3 0 11 0,34 10 3 15,-40-7-18-15,3 1 25 0,3 2-22 16,-5-2 29-16,-6 2-19 0,3-1-18 16,-3 1 19-16,-1 4-18 0,-3-1 4 0,1 3 5 0,0 1-1 15,0 2 6-15,2-2 17 0,-1 3 0 16,-4 0-25-16,6 2 24 0,-3 2-29 0,-4 3 21 16,8-3-25-16,1 2 22 0,-2 2-3 0,1 2 4 15,0 0-17-15,0 1 6 0,3 1 12 0,-2 0 4 16,-1-1-6-16,-2 1-2 0,0-7 10 15,-6-2-8-15,4 0 5 0,0 3-14 0,-3-2 14 16,4 1-1-16,-2-3-3 0,1 3 12 0,0-2-18 16,-1-1 2-16,4 2 2 0,0-2 2 15,-3 1 0-15,1 1-20 0,0-2 26 0,5 3 34 16,-2-2-29-16,0 3 20 0,2-1-19 16,2 1 2-16,3 1-11 0,1-2-12 0,2 1 8 15,-5 0-14-15,8-1-3 0,-2-1 30 0,-1-1-11 16,2 1 12-16,3-1 27 0,-3 0-35 15,3-3 9-15,-3-2-3 0,1 0-2 0,4 1-2 16,-3-5 7-16,0 0-8 0,0 1 4 16,-3-7-3-16,4 2 21 0,-2 0-5 0,-2-2-25 15,2-3 1-15,0 0 22 0,-17-1-5 0,9 0-1 16,33-11-7-16,-27 4 15 0,0-2-14 16,0-1 9-16,-2 0 3 0,1-2-5 0,-3 0 5 15,-1-1 19-15,0-1-42 0,-2-2 26 0,0 2-29 16,0-3 26-16,-2 0-2 0,2-1-20 15,-2-2 15-15,0 1-17 0,0 1 20 0,-1-2-5 16,-2 0-1-16,3 0 7 0,1-2-6 0,-1 1-29 16,1-1 10-16,0-3-11 0,1 0 25 15,17-15 1-15,-6 3-10 0,-3 2 10 0,-2 0-4 16,-2 3 10-16,-3 0-15 0,1 2 2 16,-1 0-7-16,-1 5 16 0,-1 0-10 0,-4-2-27 15,1-3 7-15,2 5 26 0,-1-1-21 0,-2 3 20 16,4-3-20-16,1 2 13 0,2-2-8 15,2 1-12-15,2-3 13 0,3 3-1 0,3 2-10 16,0-2 0-16,-2 1 9 0,0 5 1 16,-3 1 11-16,0 2-13 0,-4 1-1 0,0 3-17 15,-5-1 29-15,-1 5-32 0,-1 0 12 0,-3-1 25 16,1 1-9-16,0 2 9 0,3 1-25 16,-4 0 7-16,3 2 18 0,2-1-16 0,0 2-12 15,2 2 32-15,-12 0-32 0,7 0 15 0,3 0-10 16,33 11 6-16,-27-8 12 0,0 6-6 15,-1-6-28-15,1 4 35 0,-3 1-6 0,-6-3-10 16,3 1 2-16,-3 5 7 0,-3-5-24 0,0 1 23 16,-1 0-5-16,-1 2-5 0,0-6 2 0,-4 10 10 15,-1-6 0-15,1-1-5 0,-3-1-7 0,-2 0-4 16,2-1 7-16,-5 4 10 0,-1-7-9 16,-1 3-10-16,1-4 18 0,-3 2-5 15,-1-2-1-15,0 0 1 0,2 1 15 0,-2-2-36 16,1 1-14-16,0 6 4 0,0-7-52 0,-3 0-25 15,3-1-37-15,-3 0-6 0,-3 0-55 16,-6 0-37-16,-10 0 21 0,-2 0 22 16,-8 1 16-16,-7-1-276 0,-11-1 25 0,-2 2 28 15,21 1 27-15,-19 0 25 0,-13 0-13 0,-80 11 5 16</inkml:trace>
  <inkml:trace contextRef="#ctx0" brushRef="#br0" timeOffset="175242.4299">26000 523 269 0,'0'0'158'16,"0"0"17"-16,0 0-45 0,0 0 12 15,0 0-35-15,0 0 17 0,0 0-3 0,0 0-20 16,0 0-13-16,0 0 3 0,0 0-12 16,0 0 19-16,0 0-9 0,0 0-1 0,0 0-10 15,0 0-14-15,0 13 16 0,0-13 5 0,0 0-7 16,0 0 10-16,0 0-23 0,0 0 1 16,0 0-1-16,0 0-11 0,0 0-1 0,0 0 6 15,0 0-20-15,0 0-6 0,0 0-1 0,0 0 8 16,0 0 5-16,0 0-26 0,0 13 4 15,0-13 11-15,0 0-18 0,0 0-3 0,7 20 4 16,5-15 5-16,-2 0 7 0,5 2-28 16,0 1 12-16,1 0-2 0,1 1 14 0,4 1-16 15,-1 0 19-15,2-2 2 0,3 4-8 0,0 0-16 16,2-4 5-16,-2 5 8 0,4-1 8 0,0 1-16 16,0 5-1-16,0-1 11 0,1-3-7 15,-1 2-16-15,0-1 6 0,0-2-7 0,-6 2 24 16,6 0-7-16,3-1-7 0,-5 3 12 15,2-2-12-15,-2 3 8 0,1-1-12 0,-3-1-12 16,4-1 29-16,0 4-14 0,1-1-6 0,-1-1 22 16,0 1-11-16,3 2-6 0,4 3-8 0,-3-2 3 15,3-1 5-15,5 3 3 0,-5-2-12 16,6-1-12-16,-1 3 32 0,-10-5-3 0,-3-3-12 16,-4 1-10-16,5-2 12 0,0 3 5 0,-4-2-20 15,6-1 10-15,1 3 8 0,3-3-9 16,-1 3 17-16,5-3-11 0,-1 1 9 0,0-2 8 15,2 1-12-15,-1 1-7 0,3 0 2 16,-2-1-11-16,2 0 18 0,0 3 8 0,0-4-3 16,-1 1-21-16,3 0 21 0,0 1-4 15,2 0 11-15,-5 2-6 0,2-1-10 0,0 1 12 16,4 0-21-16,-4-4 15 0,-2 2 14 0,1 2-6 16,-2-1 8-16,5 1-13 0,-6 0 26 0,4-2-8 15,-5 1-27-15,2 1 52 0,-3-2-48 16,0-1 13-16,-4 0 9 0,6 1 9 0,-3 1-12 15,-1-2-13-15,-1 0 16 0,1-1-28 0,-2 3-14 16,-1-4 24-16,0 2 10 0,1-1-20 16,-3 0 23-16,2 0-11 0,0 2 6 0,-2 0-2 15,0-1-3-15,0-1-11 0,0-1 0 0,-1 3-2 16,2 1 0-16,-1-4-1 0,0 1 0 16,0 1-2-16,1 0 14 0,-1-2-2 15,-1 2 16-15,2-1-2 0,-1 0-3 0,-2-1 14 16,0 0 7-16,1 1-4 0,-2-2-38 15,1 0 41-15,-1 0-19 0,-1-1 10 0,-1-1-34 16,1 2 5-16,1-1 22 0,-1 1-12 16,-2-1 23-16,1 1-17 0,1 1-6 0,2-3-7 15,-2 3-11-15,-2 0-13 0,1 0 23 16,1-1 1-16,1 2-29 0,-2 1 48 0,2-2-26 0,-2 1 16 16,2 0-10-16,-4-6 17 0,4 4-41 15,-4 2 29-15,0 0 2 0,-2-1 4 0,4-2-9 16,-3 3-3-16,1-1 12 0,-2 1 12 0,-1-4-14 15,0 3-2-15,-3-3 13 0,1 1-11 16,-1-1-13-16,-2 1 12 0,-1-1 1 0,0-2-18 16,-1-2 14-16,1 2-8 0,-4-3 18 15,-3-2 0-15,-3 1-11 0,-1-2-7 0,1 3 14 16,1-3 4-16,-2 0-5 0,0 1-5 16,0-1-1-16,0 1 11 0,-1-1 4 0,0 0-11 15,0 1 9-15,1-2-9 0,-2 1-2 16,1 1-9-16,0-2-1 0,0 1 9 0,-1-1 5 15,0 1-31-15,0-1 16 0,0 1-6 16,0-1 18-16,-1 0-8 0,1 0-38 0,0 0-23 0,-1 0 14 16,0 0 3-16,0 0-125 0,-2-6-53 15,-9-2 20-15,-3-3 18 0,-3-5-386 16,-1-1 43-16,-4-3 37 0,-3-5 2 0,-4-5 30 16,-3-1 26-16,-4-2 26 0,-3 1 15 0,-4-4-5 15</inkml:trace>
  <inkml:trace contextRef="#ctx0" brushRef="#br0" timeOffset="189636.1824">21917 12359 425 0,'0'0'225'0,"0"0"-9"0,0 0-5 0,0 0-40 15,-14 0-19-15,14 0-4 0,0 0-17 16,0 0 7-16,0 0-28 0,0 0 8 0,0 0-28 16,0 0 4-16,0 0-8 0,0 0-8 15,0 0 1-15,-15-26-20 0,18 21 7 0,9-4-9 16,1-1 9-16,-2-1-26 0,2 2 17 15,3-5-5-15,6 3-21 0,2-1-1 16,0 1 10-16,-1 1-16 0,-1 0 7 0,1 1-9 0,2 0 5 16,1 0 16-16,1 2-9 0,4 3-21 15,0-1-5-15,-2 3-9 0,-16 2 12 0,9 0-2 16,2 0 16-16,25 13-3 0,-24-6-5 16,-2-1 0-16,-4 3-19 0,1 2 13 0,-1 1-8 15,-2 1-4-15,2-1 15 0,0 1-26 16,-3-2 19-16,2 2-5 0,0-4 2 0,0 0-11 15,0-2 9-15,-1-1-9 0,1 0 29 0,-1-3-9 16,2 0 19-16,1-2-32 0,-9-1 27 16,5 0-32-16,6 0 30 0,28-17-23 0,-23 9 14 15,4 0-4-15,0-5 1 0,2 2 15 0,1-4-16 16,1 0-21-16,1 1-2 0,-2 1 5 16,-1 1 23-16,-5 1-16 0,-1 2 9 0,-3 1 6 15,-2 0 0-15,-1 0-8 0,-3 4 5 16,-6 0-8-16,-3 4 1 0,1 0-16 0,-3 0 1 15,-7 0 30-15,0 0-30 0,8 0-1 16,-1 0 21-16,6 11 3 0,-8-7-11 0,8 5 8 16,0-1-12-16,-2 1 5 0,5 0-15 0,-8-3 37 15,6 1-28-15,-1-4-2 0,3 2 2 0,4-3-1 16,4-2-8-16,-1 1 16 0,-13-1 5 16,7 0-20-16,26-15 22 0,-15 8-3 0,1 1-4 15,-2-2-15-15,-5 1-4 0,5 1 23 16,-4 0-4-16,1 1-9 0,-3 1-2 0,1 0 21 15,-6 1-11-15,-4 3-11 0,-1-3 11 0,-2 3-2 16,-2 0-8-16,0 0 8 0,-7 0-6 0,0 0-2 16,8 0-9-16,0 0 27 0,13 12-5 15,-4-5-6-15,-3-4-2 0,2 4-3 0,-1-1 4 16,4-2 16-16,-1-2-17 0,4 2-1 16,-9-4 11-16,7 0-23 0,3 0-2 0,5 0 45 15,2 0-27-15,0 0 12 0,30-13-23 16,-28 10-7-16,-2-1 0 0,0 0 12 0,-1-1-8 15,-2-1 1-15,1-1 3 0,-1 0 24 16,1 1-18-16,4-2-4 0,-7-2 6 0,0 3 1 16,2 0-11-16,0 2 1 0,-2-2 19 0,-5 1-6 15,4 0-16-15,-1-1 10 0,2 1-12 0,-5-2 9 16,2-1 0-16,1 4 14 0,-2-3-3 0,0 1 10 16,0 1-17-16,0-1 10 0,0 3-4 15,-2 0-17-15,0-2 38 0,0-1-8 0,-1 2-13 16,-1-2 1-16,2 4 7 0,1-3-8 15,2 2 0-15,0-5 17 0,-1 7-22 16,3-4 23-16,-1 0-40 0,-3 1 8 0,2-1 18 16,-3 2-17-16,2 0 0 0,0 2 22 0,-2 0-17 15,3 1 5-15,-7-3-19 0,2 1 10 0,0 2 19 16,1-3-18-16,-4 0 16 0,-1 2 3 0,0 0-20 16,-4 0 9-16,-1 0 3 0,-2 1-4 15,1 0 21-15,1-1-20 0,-2 2 23 0,0-2-29 16,8-3 13-16,-1 1-7 0,-4 2-6 15,-1 2 9-15,2-2-1 0,-3-1 3 16,-1 2-8-16,-1-1 27 0,2 1-16 0,-3 0 2 16,3 1-21-16,-1-2 14 0,1 0 26 15,-2 0-29-15,2 0 13 0,-2-1-28 0,1 1 12 16,0 1 4-16,-4-1 21 0,3 1-25 0,-1-1 3 16,1 1-5-16,0-2 44 0,0 3-30 0,-1 0-2 15,0-1 23-15,1-2-11 0,-2 3-14 16,1 0 1-16,-2-1-14 0,2-1 9 0,-1 1-5 15,1 1 8-15,-2 0-22 0,0-2 17 0,1 1 9 16,-1-1-5-16,2 2-23 0,-2-2 28 0,1 2-18 16,-2 0 43-16,1-1-20 0,0 0-16 15,0 1 23-15,-2-2-19 0,2 2 5 0,-2-1 4 16,2 1-2-16,-2 0-14 0,0 0 25 0,0 0-38 16,0 0 26-16,0 0 13 0,0 0-29 15,0 0 24-15,0 0 13 0,0 0-36 0,0 0 8 16,0 0 22-16,0 0-10 0,0 0-1 15,0 0-1-15,0 0-2 0,0 0 22 0,0 0-3 16,0 0-45-16,0 0 1 0,0 0 1 16,0 0 28-16,0 0-3 0,0 0-1 0,0 0 0 15,11-6-2-15,-13 5-40 0,2 1-31 0,0-2-32 16,0 2-5-16,-3 0-56 0,3 0-53 0,-3-2 20 16,0 0-261-16,-1 1 11 0,-2-2 30 15,-7-4 10-15,5 1 24 0,3-1 22 0,3-2 13 16,2 9 42-16</inkml:trace>
  <inkml:trace contextRef="#ctx0" brushRef="#br0" timeOffset="194065.3688">28290 11810 287 0,'0'0'270'0,"0"0"-28"0,0 0-15 0,0-14-26 0,0 14-16 16,-12-22-13-16,15 18-23 0,-1 0-21 15,1 0 14-15,1 0-29 0,0 0-6 0,5-4-2 16,2-1-26-16,-1 1 16 0,1 1-14 0,0 0-22 16,3 0 17-16,-4-1-24 0,6 0-6 15,-1-1-4-15,4 1 4 0,-1 1-7 0,2 1 3 16,-2-2-1-16,3 1-15 0,1 1 0 16,1 1 4-16,-4-1-10 0,0 1 5 15,7-1 3-15,-8 4-5 0,3 0-12 0,0 2 12 0,-12 0-7 16,6 0 0-16,2 0-12 0,20 11-6 15,-22-6 2-15,3 1 17 0,-1 1-14 16,-1 2 7-16,2-1 9 0,-1-1-12 0,0 0-11 16,0-1 1-16,-1 0 1 0,0 1 12 0,0-2-19 15,0-3 23-15,-4 3-1 0,-1-3-18 16,1-1 31-16,-1-1-20 0,8 3 2 0,-12-3 25 16,8 0-31-16,1 0 8 0,2 0 4 0,18-15 8 15,-15 9-11-15,-1-2-10 0,5-1 6 0,-5-1 14 16,3-1 3-16,0 0-19 0,-1-3 30 0,0 4-35 15,-1-2 42-15,0 0-18 0,-2 1-31 16,0 0 36-16,-3 1-12 0,0 1 1 0,2 0-9 16,2-1-3-16,-4 2-16 0,-3 4 41 15,-1 0-31-15,2 0 20 0,1-5-21 0,-4 7-6 16,2 0 19-16,-4 1-20 0,0 1 8 0,0 0 11 16,0-1-13-16,10-1 9 0,0 2 13 15,-12 0-12-15,3 0-23 0,5 0 31 16,3 0-34-16,-1 0 43 0,1 0-19 0,-2 0-2 0,1 0-11 15,-4 0 6-15,0 0-6 16,3 0 18-16,1 0-19 0,-2 0 12 0,2 0-17 16,-2 0-5-16,0 0 20 0,-2 0-2 15,-2 0-15-15,1 0 1 0,-2 0 12 0,4 0 3 16,1 0 3-16,-1 0 16 0,1 0 4 0,13-3-40 16,-11 1 17-16,-1-3-12 0,0 2-2 0,-5-1 40 15,-1 0-31-15,1 3-7 0,3-5 4 0,-3 2 19 16,0 1-8-16,-1 0-2 0,-5 0 20 15,4 1 15-15,-4 1-32 0,0-1 21 0,-2 1-29 16,2-3 5-16,-1 3 5 0,0-1-10 0,2 1 14 16,-3-1-12-16,0 1 6 0,2-1 20 15,-1 2-20-15,0-2 6 0,0 2 1 0,0-1-6 16,1 0-10-16,-2 1 12 0,0-2 0 0,0 1-29 16,0 1 22-16,0 0 12 0,0-2-22 15,-1 2-1-15,1-2 1 0,-1 2-25 16,1-1-14-16,0 1-18 0,-1-1-13 0,-2 1-35 15,2-2-24-15,-2 2-11 0,0 0 13 0,0 0-193 16,0 0 27-16,0 0-133 0,0 0 27 16,0 0 24-16,0-8 22 0,0 2 10 0,0-6-8 15</inkml:trace>
  <inkml:trace contextRef="#ctx0" brushRef="#br0" timeOffset="199963.0062">19101 13241 456 0,'0'-12'240'0,"22"-13"-36"0,-17 15-16 0,3-2-29 15,4-1-8-15,1 2 12 0,2-1-21 16,1-1-13-16,0-1-12 0,4 0 7 0,1 0-20 15,2 1-2-15,4-1 7 0,4 1-13 0,1-1-11 16,-8 0-5-16,11 3-16 0,-3 1 12 16,-1-1-23-16,0 1 13 0,-1 1-16 0,2 1 16 15,-1 0-20-15,1 3-8 0,0-2 3 16,-3 3 8-16,-12 4-28 0,10 0 4 0,3 0 16 16,31 11-24-16,-30-4 10 0,-5 1 1 0,2 2-9 15,-1 3-11-15,0-3 16 0,0 5-1 0,0-1 5 16,-1 1-5-16,-1 4-7 0,0-3 5 15,3 2 18-15,-3-2-39 0,-3 1 4 0,5 1 14 16,1-1-10-16,2 0 24 0,-1-2-14 0,1 3-7 16,2-9-15-16,2 3-4 0,3-1 16 15,5-4 1-15,-1-1 2 0,-2-1-18 16,5-5 38-16,-1 2-22 0,4-2-2 0,-25 0 14 16,12 0-25-16,8 0 11 0,44-13-16 15,-41 4 6-15,1 0 14 0,-3-4-9 0,0 2-13 16,0-4-5-16,0-3 20 0,-2-1-16 0,4-1-1 15,-2-3 7-15,-1 1 22 0,5-2-11 0,1 0-1 16,2 0 6-16,2-3-14 0,1 2-3 0,-3-1 8 16,2 3 29-16,-3 0-20 0,2 2-1 15,-3 2-16-15,-7 0-2 0,3 2 10 0,-4 7 16 16,0-1-8-16,0 3 26 0,-3-2-21 0,-3 4-19 16,0 1 2-16,-2 4-7 0,1 0 10 15,-17 1 32-15,7 0-42 0,32 13 17 0,-24-7-18 16,0-2 5-16,-3 5 15 0,-1 0 27 15,3 2-7-15,0 0-41 0,3 0 16 0,0 1 12 16,2-3-5-16,1 1-16 0,0-2 16 0,3 0-2 16,2 2-20-16,0-3 20 0,5-1-24 15,-1-2-1-15,2-1 20 0,4-2-27 0,-2-1 13 16,-23 0-4-16,11 0 3 0,9 0 38 16,51-14-27-16,-43 8-17 0,-3 1 8 0,-2-1 14 15,0 2-5-15,0 0 14 0,2 1 1 16,-5 3-11-16,-1-3 33 0,-3 2-17 0,0 0 5 15,-4 1-27-15,-21 0 19 0,10 0-7 0,3 0 32 16,4 0-8-16,-1 0-25 0,37 11-25 16,-33-6 25-16,1 1-2 0,-1 0 3 0,2 0-6 15,4 0 23-15,2 2-29 0,-1 0 12 0,9 0 1 16,-2 0 0-16,1 2-6 0,1-2-24 16,1-1 28-16,1 1-27 0,3-4 2 0,0 1-25 15,3-3 9-15,1-2 10 0,-32 0 11 0,16 0-10 16,63-12-15-16,-44 5 12 0,-1-1-3 0,1-3 10 15,0 2 15-15,0 0-16 0,0 0 5 16,-4-1 1-16,0 2-11 0,-2 3 25 0,-1-2-1 16,0-2-5-16,-5 1 26 0,-3 1 7 15,2 0-43-15,-4 0 14 0,-4 2-4 0,-4 0 9 16,1 4 17-16,-4-1-26 0,-4 0 16 16,-16 2-6-16,10 0 13 0,1 0-28 0,3 0 5 15,34 10 29-15,-33-4-9 0,1 0-24 16,-1 1 2-16,4-1 8 0,2 3 19 0,-2 0-23 15,0-2-7-15,0 2 15 0,5 1 4 0,-3 1-28 16,1-3 19-16,1 1-1 0,-2 0-7 0,2-2 10 16,-2 2-23-16,1-1 3 0,1-2 15 15,2 0 6-15,1-1 6 0,1 1-21 0,-1-3 8 16,5 2 12-16,-4-3-25 0,4 3 32 0,2-1-19 16,-4 0 6-16,6-2 8 0,4 0-36 0,-3 2 25 15,2-4-11-15,1 2 11 0,1 0-17 16,1 1 20-16,1-3-8 0,1 1-5 15,-28-1 36-15,14 0-38 0,11 0-1 0,3 0 1 16,5 0 16-16,69-11-5 0,-66 8 1 0,-4 0-8 16,3 1 10-16,-2-2-24 0,0 1-1 0,-5-2 31 15,2 0-13-15,-2 0 4 0,-4-1 7 16,0 3-7-16,-5-2-6 0,2 0 26 16,-2-1-30-16,-4 2 46 0,1 0-30 0,-7-1 15 15,-6-1-19-15,0 2 24 0,-2-1-6 0,-2-1 10 16,-1 0 4-16,-1 1-27 0,-4 2 14 0,-2-3 26 15,-4 2-53-15,0-1-3 0,-8 3-22 16,6-3-37-16,-10 0-28 0,3 2-93 0,-6-1 17 16,-3-2-292-16,-1 6 46 0,0 0 10 0,-18-19 19 15,-3 5 29-15,-9 0 62 0,-6-4-30 16,-8 3 10-16</inkml:trace>
  <inkml:trace contextRef="#ctx0" brushRef="#br0" timeOffset="200912.655">22533 14193 406 0,'-1'-2'348'15,"1"0"-70"-15,1 0-29 0,-2-1-18 0,2 3-5 16,0-1-19-16,-1 0-27 0,1 2-16 16,0-1-10-16,2 3-14 0,0 0-9 0,1 1 21 15,10 8-7-15,-2 1-46 0,3 2-20 0,2 2 53 16,-3-3-56-16,1 6 9 0,-1-2 4 16,2 7-28-16,-1-5 14 0,1 3-5 0,-1 0-37 15,1 2 34-15,2 0-24 0,-2 0 14 0,-1 0-11 16,-1 1-4-16,-1 0-4 0,1 2-2 15,-1-1-16-15,1 0-14 0,-1 0 15 16,-2-4 0-16,1-1 3 0,2 1-3 0,-2-2 12 16,0-3-4-16,0 0-1 0,1-6-9 0,-2-1 33 15,0 3-21-15,-1-6-5 0,0-3 4 16,-6-1-3-16,5-3-4 0,-1-1 2 0,-8 0-12 16,10 0 8-16,14-14-14 0,-11 4 2 0,1-4 22 15,-1 1-2-15,-1-8 16 0,-1 0-25 16,-1 0 5-16,2-4-4 0,-4-2-17 0,1 2 21 15,-1 0-4-15,-3-4-1 0,-1-2-3 16,0-3-11-16,-3 1 11 0,1 0-12 0,-1 1 1 16,-1 15 5-16,0-7-2 0,0-3-14 0,-13-34 10 15,7 30-5-15,-1 2 11 0,-1 2-2 0,0 0-4 16,-1 1-10-16,1-1-11 0,-1 3 13 0,2 2 20 16,1 4-13-16,1 2-6 0,-1 3 5 15,2 3 8-15,2 2-1 0,1 1-8 0,1 7-5 16,0 0 9-16,10-15-17 0,4 9 27 15,4-2-15-15,5-2 15 0,1 1-9 0,3 1-12 16,2 0 2-16,-2 0-18 0,1 1 17 0,-1-1 4 16,0 1 0-16,-2 0-5 0,-4 2 6 0,-3 1 7 15,-1 0-17-15,-5 2 18 0,-1 0-6 16,-4 1-14-16,-1-3-12 0,-2 4-11 0,1-2 3 16,-2 2-56-16,-1-1-25 15,2 1-40-15,-2 0-51 0,-2 0-11 0,0 0-27 0,0 0 23 16,0 0-275-16,0 0 52 0,12 11 5 15,-1 2 48-15,0-1 26 0,-2 2 24 16,-2 2 11-16,4-2 9 0</inkml:trace>
  <inkml:trace contextRef="#ctx0" brushRef="#br0" timeOffset="201428.2594">23880 14239 645 0,'4'-2'265'15,"-1"-1"-4"-15,0 0-19 0,0-1-8 0,-1-2-30 16,-1 0 2-16,-2-1-29 0,1 1 13 16,0-1-50-16,0 2-6 0,0-3-2 0,-9-12-42 15,0 7-6-15,0 3-6 0,-3-2-7 0,-2 5 3 16,-4 1 10-16,-3 3-31 0,-2 3 11 16,9 0-16-16,-6 0-13 0,-24 13-19 15,19-3 18-15,-1 0-5 0,1 1-8 16,3 3 2-16,0 1-7 0,1 2-1 0,2 0 9 15,4 2-22-15,1 1 4 0,1 2 21 0,6 1-32 16,-2-1 21-16,2-1-19 0,4-2-10 16,3 1 24-16,0-14 4 0,0 6 7 0,14 13-6 15,-4-11-12-15,1-6 4 0,5 1-21 0,-5-8 16 16,-1-1 1-16,6 0 1 0,1 0 4 16,0 0 7-16,19-16-10 0,-17 6 14 0,0-4-15 15,0-2 12-15,-2-1 14 0,-3-1-31 0,4-2 12 16,-4 0 34-16,4 4-21 0,-7 0-2 15,0 0 55-15,-3 2-1 0,-3 6 4 0,-1 0-18 16,-1 3 0-16,1 0-3 0,-2 0 10 16,1 3-18-16,-1-1 7 0,0 3-28 0,-1 0-4 15,-1 0 14-15,0 0-28 0,1 11 2 16,0-5 18-16,-1 13-19 0,0-10 12 0,0 5-7 16,0 2 1-16,0 3-29 0,11 21-11 0,-8-20-11 15,3 1 3-15,3 1-87 0,-3-5-16 16,0 0-35-16,1-1-35 0,3-3-22 0,1 0 21 15,-3-2-75-15,3-3-54 0,-4-3-47 16,-1-4-49-16,0-1 20 0,1 0 35 0,-7 0 13 16,10 0 17-16,10-14-12 0</inkml:trace>
  <inkml:trace contextRef="#ctx0" brushRef="#br0" timeOffset="201762.6214">24049 14355 471 0,'5'-15'303'0,"1"-4"-19"0,0 3-17 15,2 0-10-15,-6 5 0 0,4-3 27 0,1 0-35 16,0 1-9-16,1 3-13 0,-2 2-7 0,0 0-37 15,-2 3-11-15,2 1-5 0,0 1-37 16,0 1-1-16,1 1-46 0,0 1-7 16,2 0 20-16,13 12-40 0,-7-4 8 0,-1 3 22 15,1-1-44-15,-3 3 17 0,-3 2-14 16,0 0 6-16,-1 1-15 0,0-1-8 0,-3-2-16 16,-1-4 4-16,-1 1 12 0,-2-1-4 15,0-2-1-15,0 0-31 0,1-3 1 0,-2-4 0 16,0 0-3-16,0 0 1 0,0 7-3 15,0-7 2-15,-5 6-18 0,2-10 2 0,3-1 34 16,0-3-1-16,6-12-1 0,0-2 2 16,3-3 12-16,1 3-1 0,3-2-3 0,2 4-1 15,-2 1-48-15,2-1-25 0,0 0-30 0,-1 0-12 16,3 1-14-16,0 3-29 0,2 0-26 0,1 3-29 16,-6 1-14-16,4 2 20 0,-3-1-111 15,-4 1-52-15,3 2-50 0,-1 2 0 0,2 1 26 16,-3 3 24-16,0-2 16 0,-5 4 39 15</inkml:trace>
  <inkml:trace contextRef="#ctx0" brushRef="#br0" timeOffset="201994.8068">24625 14022 431 0,'7'0'237'16,"2"11"-4"-16,-7-10-21 0,1 2-6 0,-1 0 14 15,2 1-6-15,6 7 5 0,-7 0-19 0,0 1 0 16,2 4 4-16,-2-4-12 0,-1 3-20 16,1-1 9-16,-1 5 4 0,0 1-20 0,-2-1-14 15,2 0 1-15,-2 0-19 0,0-10-17 16,0 4-17-16,0 4-13 0,0 0-4 15,0-1 1-15,0 0-11 0,-12 14-28 0,10-19-15 16,0-3-21-16,2-8-1 0,0 9-41 0,0-2-43 16,0-1-20-16,0-6-1 0,0 7-20 15,0-7-20-15,-5 7-46 0,5-9 18 0,1-4-134 16,5-13-91-16,2-3-38 0,1-3 28 0,-1-2 28 16,0-2 18-16,0 0 23 0,0-1-55 15,-2 2 43-15</inkml:trace>
  <inkml:trace contextRef="#ctx0" brushRef="#br0" timeOffset="202106.4013">24716 13940 475 0,'-3'-13'284'0,"3"2"-31"0,-2 2-43 0,4 0-13 16,-2 9-33-16,0-5-29 0,0 5-22 0,0-8-20 15,0 8-49-15,0 0-25 0,0 0-24 16,14-12-21-16,-8 14 2 0,-1 0-242 0,11 4-98 16,0 1 21-16,1 1 12 0,-3 4-6 15</inkml:trace>
  <inkml:trace contextRef="#ctx0" brushRef="#br0" timeOffset="202595.4337">25108 14073 489 0,'3'-4'312'0,"-1"0"-49"0,6-8-6 16,0-2-20-16,-7 4-2 0,0 2-42 0,-1-2-4 15,0 10-29-15,0-8-36 0,0 8-9 0,-26-18-9 16,12 11 11-16,-4 2-23 0,2 2-3 15,-4 2-18-15,-1 1-18 0,11 0-5 0,-7 0-9 16,-18 14 15-16,17-8-32 0,2 4-4 0,3 1 9 16,1 1-28-16,-1 0 2 0,4 1-23 15,0-2 5-15,6 0-1 0,0-3-6 0,3 2-14 16,-3-3-10-16,3-7 21 0,0 7-13 0,0-1 10 16,0-6-13-16,20 20 20 0,-10-13-29 15,0-5 8-15,2-2 17 0,-12 0-2 0,13 0 18 16,19-11 4-16,-12 2 25 0,1-1 2 15,0-2 9-15,0-1 26 0,-4 1-18 16,0-1 29-16,-4 1 19 0,1 2-13 0,-1 3 32 16,-2-2-10-16,-2 1-11 0,-3 2-9 0,-1 4-8 15,0-1-6-15,-1 1 16 0,-1 2-6 0,-3 0-8 16,0 0 13-16,0 0-26 0,11 10 25 0,-9-5 3 16,4 13-9-16,-1-1-2 0,-2 1-13 15,-1 0-20-15,-1 4 13 0,0 0 1 0,-1-10 6 16,0 6-20-16,0 3-2 0,0 2-14 15,0-1-31-15,0 1 1 0,0-1-40 0,0-1-36 16,-12 16-11-16,12-20-15 0,0-11-42 0,0 3-15 16,0-3-15-16,0 2 17 0,0-8-130 15,0 6-86-15,10 0-50 0,-6-10 30 0,10-8 18 16,0-3 25-16,0-2-3 0,3 0 26 16,-2-3 2-16</inkml:trace>
  <inkml:trace contextRef="#ctx0" brushRef="#br0" timeOffset="202980.3225">25455 14044 474 0,'4'-8'384'16,"3"-6"-85"-16,-3 7-23 0,-1 1-47 0,-1 1 0 16,3 3 5-16,-3 1-28 0,-1 2-16 15,2 1 5-15,-3 4-24 0,0-1-9 0,-2 2-23 16,-3 10-33-16,5-9-9 0,-8 22 2 16,5-13-3-16,-3 0-11 0,3-1-3 0,1 1-8 15,-3-2-7-15,1-3-7 0,0-3-7 0,2 0-4 16,-1-2-14-16,3-1-32 0,0-2 8 0,-2 1 10 15,2-2 5-15,-2-2-1 0,2 0-2 16,4-2-2-16,-2-2-3 0,7-10-3 0,7 1-1 16,2-1-37-16,2-2 26 0,-3-3 1 15,2 4-2-15,0 1 1 0,-2 0 39 0,-1 2-4 16,-3 4-20-16,-3-4 0 0,-2 7 1 0,-3 4 4 16,3 0 10-16,-8 0 2 0,0 0-2 15,0 0 9-15,12 10 1 0,-10-4-3 0,-1 1-7 16,2 10-8-16,0 2 8 0,-1-1-13 15,-2 1 14-15,0 0-16 0,2 0 9 0,-2 0-34 16,0-6-16-16,2 6 1 0,0 2-83 0,1-4-9 16,2-3-46-16,-2-4-34 0,3 3-21 0,3-2-10 15,3-1 19-15,-2-4-147 0,3-6-63 16,-3 0-15-16,3 0 29 0,27-14 25 0,-13 3 36 16,0-3 18-16,3-5-8 0,3-1-4 0</inkml:trace>
  <inkml:trace contextRef="#ctx0" brushRef="#br0" timeOffset="203213.1872">26169 14070 247 0,'14'-20'417'16,"-3"0"-75"-16,-2 2-43 0,-5 3-24 0,1-4-23 16,-5 7 25-16,0 5-41 0,0 0-27 0,0 7-23 15,0 0-6-15,-9-9-33 0,2 10-15 0,-9 4 52 16,-6 5-27-16,2 4-14 0,-3 2-30 16,3-1 17-16,2 2-37 0,0 1-9 0,3-1 2 15,-2 3 5-15,5 0-34 0,-2 0 5 16,3 5-11-16,0-4-26 0,7 3-3 15,-2-4-85-15,4 2 0 0,2-6-41 0,0-8-23 16,0 2-41-16,21 11-40 0,-6-15 18 0,3-2-200 16,9-3-76-16,-16-1 33 0,32-10 29 15,-17 1 26-15,2-2-3 0,1 1 39 0,2 2 7 16</inkml:trace>
  <inkml:trace contextRef="#ctx0" brushRef="#br0" timeOffset="203677.3186">26387 14206 371 0,'5'-2'472'0,"1"2"-115"16,-2-1-18-16,1 0-69 0,0 0 0 0,-1 1-34 15,-1-3 67-15,-1 2-49 0,2 1 10 16,0-1-43-16,-1 1-8 0,-1-1-11 0,2 0-38 16,-1 0-13-16,0-1-17 0,3-2-13 0,5-3-5 15,3-1-24-15,-1 0 6 0,3-3-20 16,-1-1-32-16,4 4 1 0,-4-5-8 0,-3 0 1 16,1 2-3-16,-4 2 4 0,0 0-8 15,-4 3-13-15,-3 0-1 0,-2 2-13 0,0 4 10 16,0 0-7-16,-12-4-3 0,-5 8-2 0,-2 2 8 15,0 3-14-15,-4 1 4 0,4 0-8 16,-4 1 16-16,6 0-11 0,1 2-3 0,3 1-6 16,4 2 9-16,0-2 1 0,4 1 10 0,1 2-17 15,2-4-8-15,2-6 23 0,14 15-4 16,-1-8 0-16,2-3-3 0,8 0-12 0,2-6 19 16,4 1-42-16,5-1 6 0,1-4 8 0,1-1 10 15,-15 0 8-15,8 0-17 0,7 0 10 16,0 0 4-16,36-12 29 0,-41 10 3 0,1-3-2 15,-3 1 17-15,-5 0 8 0,-1 0 9 0,-5 0-1 16,-1 0 5-16,-5 0 2 0,-3 2 9 16,0-3-21-16,-3 2 3 0,0-1-1 0,-2 2-15 15,-2-1 19-15,0-1-17 0,1 2-11 0,-1 0-7 16,0-1-5-16,0 0-7 0,-2 0-20 16,2 0-17-16,-2 0-28 0,0 0-18 0,0-1-25 15,0 4 8-15,0 0-129 0,0-7-58 16,0 7 26-16,-13-24-276 0,9 15 46 0,-6-4-42 15,3-2 37-15,-1-5 34 0,3 2 29 16,-4-4 29-16,7-3 26 0,-7 1 71 0,0 0-6 16</inkml:trace>
  <inkml:trace contextRef="#ctx0" brushRef="#br0" timeOffset="205259.8759">27728 9006 844 0,'0'0'280'0,"0"-13"-26"0,0 13-17 0,0 0-15 16,0 0-25-16,0 0-11 0,0 0-43 15,0 0 44-15,0 0-21 0,0 0-29 0,0 0 27 16,-20 15-19-16,20-5-15 0,0 7 26 0,0 2-29 15,-14 28-21-15,12-20-10 0,0-1-11 16,1 3-8-16,1-15-9 0,0 7 4 0,0 3-8 16,0 1-6-16,0 1-5 0,0-1-8 0,0-2-13 15,0-1-3-15,0 0-4 0,0-1 12 16,0-3-9-16,0-2-23 0,0-5 28 0,7 10-4 16,-5-13-18-16,-2-3 19 0,0-1-2 0,0-4 11 15,0 0 11-15,0 0-3 0,0 0-9 16,0 0 23-16,2 11-22 0,-2-12-17 0,1-4 16 0,1 0-9 15,1-10-3-15,1-6 6 0,-1-1-8 16,1-5 5-16,0-1-12 0,1-1 21 0,-1 0-19 16,1-2-9-16,0-3-1 0,-1-1 15 15,2-1-11-15,-1 1 12 0,1 0-16 0,0 1 20 16,-2 2-14-16,3 1-2 0,-1 1 14 16,1 0-7-16,0 1-11 0,0 3 0 0,1 1-6 15,1 1 22-15,7 4-7 0,0 0-20 0,1 4 9 16,2 2 6-16,2 1 3 0,3 2-10 15,3 3-1-15,-1 2 1 0,1 0-12 0,-3 4-4 16,-12 2 0-16,4 0 9 0,22 11-4 16,-24-3-2-16,-4 6-12 0,-2-2-6 0,-6 1 6 15,-2-5 11-15,-14 20 0 0,-1-7-17 0,-3-4-2 16,-3 4 18-16,-1-1-10 0,-1-2 5 16,-4 1-4-16,1-1 13 0,1-3-13 0,1-2 0 15,1-1 8-15,2 3 21 0,1-4-31 0,2-2 13 16,5-1-17-16,1 0 17 0,4-2-9 15,2 0-7-15,1-3-11 0,3 2 34 0,2-3 10 16,0-2-5-16,0 0 6 0,0 0-29 0,24 18 11 16,-10-9 7-16,3-1-10 0,3 0 4 15,-1 1 15-15,0 1-12 0,2 3 8 0,0-1-14 16,-2 1 3-16,4 2 13 0,-5 1-14 16,-3-1 23-16,-1 1-20 0,-3-1-6 0,-4 0-6 15,-2 0 1-15,-3-2 23 0,-2-13-1 0,0 14-4 16,-14 14-7-16,-1-15 9 15,2-2 8-15,-4 1-20 0,-1-2 8 0,0-1 1 16,-1-1 11-16,2-2-11 0,-3 0-12 0,5-2 0 16,0-2 4-16,1 1-43 0,5-1 30 0,-1-2 1 15,4 0-44-15,1 0-43 0,5 0-32 0,0 0-16 16,-6-11-43-16,10-3-47 0,9-9 22 0,1 3-245 16,6-1 36-16,2-1 32 0,5-1-10 15,1 1 55-15,0 1 18 0,0 3 36 0,3 4-23 16,-2-1-8-16</inkml:trace>
  <inkml:trace contextRef="#ctx0" brushRef="#br0" timeOffset="205544.4392">28391 9130 660 0,'4'1'361'0,"2"-2"-35"16,-2 0-17-16,-1 1-19 0,2 0-39 16,-1 2 0-16,-1-1-30 0,-1-1-25 0,2 1 2 15,-1 2-8-15,0-1 9 0,0 3-48 0,0 1 7 16,4 7 1-16,1 0-19 0,-3 3-13 15,0 0-2-15,-1 1-13 0,0-1-5 0,2 1-21 16,-6-9-8-16,0 3-1 0,0 3-7 16,0-1-15-16,0-1-1 0,0-1-4 0,0 0-13 15,0-3-1-15,0 0-23 0,0-1-15 0,0-7-31 16,0 8-23-16,0-2 5 0,0-6-75 16,0 7-14-16,0-7-17 0,0 0-8 0,0 0-44 15,8 11 20-15,-8-15-143 0,2-2-82 0,2-10-26 16,3-5 24-16,1-5 36 0,-2 0 24 15,-1-5 25-15,-1-1-6 0,2 5 12 0,-1-2 0 16</inkml:trace>
  <inkml:trace contextRef="#ctx0" brushRef="#br0" timeOffset="205649.317">28555 9022 411 0,'-2'-10'289'0,"1"-1"-46"0,1 4-56 0,-2 1-46 16,1-1-15-16,0 4-18 0,0 0-5 16,1 3-41-16,0 0-57 0,0 0 0 0,0 0-213 15,0 0-105-15,5-7 9 0,-1 7-24 0,1 1 11 16</inkml:trace>
  <inkml:trace contextRef="#ctx0" brushRef="#br0" timeOffset="206094.0782">28961 9095 445 0,'3'-5'342'16,"1"-1"-55"-16,-3 0 19 0,-1 0-50 0,0 1-6 15,0-1-33-15,-3-1-27 0,1 2-26 0,2 5-32 16,0 0-10-16,-16-19-3 0,3 13-11 0,0 4 3 16,13 2-30-16,-11 0 5 0,-4 0-14 15,-13 16-20-15,11-5-2 0,5 0-23 0,-2 1 51 16,-3-1-52-16,8 2 32 0,0-2-45 0,5 0 1 16,1-3-19-16,3 0-1 0,-2-2-4 0,2-6-3 15,0 0 10-15,0 6 3 0,11 2 2 16,-6-7-12-16,3-1 7 0,11-4 16 15,-10 4 26-15,18-10 2 0,-8 1 32 0,-3 2-32 16,1-5 28-16,-2 2-6 0,-1 0 40 16,-3 1-33-16,-1 3 10 0,-2 2 3 0,-2 0-18 15,0 3 5-15,-1 0-12 0,1 1 10 0,0 0-5 16,-6 0 9-16,15 16-1 0,-4-6-3 0,0 3 1 16,-3 4 2-16,1-3-1 0,1 2-15 15,-4 5-12-15,4-4 6 0,-4-1-17 0,0 1 17 16,0-1-15-16,-1 0-7 0,-4-4-14 15,3 5-13-15,0-7-46 0,-2-2-17 0,0 0 7 16,-1-2-95-16,1 1-17 0,0-3-51 0,-1-1-42 16,2 0 26-16,0-3-139 0,-3 0-91 15,0 0 38-15,9 0 12 0,16-19 31 0,-12 7 16 16,5-4 57-16,-2-2 29 0,3-2 6 0,4-4-16 16</inkml:trace>
  <inkml:trace contextRef="#ctx0" brushRef="#br0" timeOffset="206427.0017">29434 9001 638 0,'9'-19'318'0,"-1"-1"-54"0,-2 4 0 0,-2 5-10 16,3-4-32-16,-4 3 13 0,-3 12-8 0,0-7-37 16,0 0-38-16,-11-5-16 0,4 9-16 0,2 0 9 15,-3 2-13-15,2 2 0 0,-3-1-17 16,-15 17-10-16,9-10-34 0,0 6-4 0,2 0-7 16,3 6 5-16,4-2-16 0,1 3-2 0,3 1 20 15,2 1-24-15,0-10-19 0,11 20 39 0,-2-8-8 16,5 1-33-16,-3-2 5 0,0-1 34 15,2-1-15-15,2-2-3 0,-5-1-4 0,-1 0-1 16,1-1-20-16,-4-3 22 0,1-2 1 16,-4-1-4-16,0-3-1 0,-2-2-2 0,-1-6 39 15,0 0-9-15,0 8 10 0,-11 3-9 16,7-8-11-16,-12 5 3 0,-1-2-6 0,0-4-8 16,-2 3-26-16,-2-5 0 0,6 0-50 15,15 0-35-15,-17 0-22 0,-17-15-39 0,14 5-53 16,5-1 16-16,3-6-182 0,7-5-111 15,3-3 30-15,2 8 55 0,0-6 15 0,20-38 31 16,-4 25 43-16,6-1-1 0,3 2 10 16</inkml:trace>
  <inkml:trace contextRef="#ctx0" brushRef="#br0" timeOffset="206878.6178">29990 8551 730 0,'10'-12'397'16,"-1"-1"-95"-16,3 4-41 0,-2-1 8 0,3 2-8 15,-2 0-88-15,3 3 8 0,-1 1-17 16,-2 4-42-16,-11 0 14 0,13 0-57 0,17 15 0 16,-14-2 50-16,-3 3-61 0,-1 3 8 15,-4 5-16-15,-4-1 12 0,-3-1 1 0,-1-8-9 16,0 5-12-16,-17 24-4 0,3-20-5 0,-1 2-4 15,-3-6-5-15,-1 6-12 0,-1-2 6 16,2-2 8-16,2-3-12 0,-1 1 7 16,3-2-7-16,1-3-28 0,4-1 15 0,2 0-26 0,5-4 25 15,2-9 29-15,0 6-8 0,25 6-5 16,-3-10-5-16,-9-2 23 0,11 0 0 0,2 0 16 16,33-11-17-16,-24 9 13 0,-4-3 25 15,0 0-1-15,-3-3-10 0,1 3 4 0,-3 2-5 16,-3 0 16-16,-3-1-1 0,-4 1-22 15,-2 0 8-15,-6 2-18 0,0 0-2 0,-2 0-14 16,-2 0 11-16,2 1-3 0,-2-1-6 0,-2 1-21 16,2-1 11-16,-2 1-39 0,-2 0-3 0,0 0-26 15,0 0-7-15,0 0-26 0,0 0 5 0,6 2-172 16,-8-2 23-16,-2 2-326 0,-2-1 28 16,-1-2 39-16,-10-2 27 0,-1-3 64 15,0 1-27-15,1 0 34 0,-1-3 30 0,0 0 18 16,4 8 10-16</inkml:trace>
  <inkml:trace contextRef="#ctx0" brushRef="#br0" timeOffset="212107.5445">13766 11421 234 0,'0'0'218'0,"0"0"-1"0,0 0-44 15,0 0-20-15,0 0-12 0,0 0 17 0,0 0-17 16,0 0-24-16,13 0-14 0,-13 0 4 0,0 0-4 16,0 0-27-16,0 0 11 0,0 0 6 15,0 0-7-15,0 0-4 0,0 0-16 0,0 13 18 16,0-13-18-16,0 0 6 0,0 0-8 16,15 0-16-16,0 25 11 0,-10-22-9 0,-1 0 14 15,-1 0 7-15,-1 1-20 0,7 7-7 16,-1 0-7-16,0 3 28 0,-4-4-11 0,2 1-27 0,-5 1 32 15,3-2-20-15,-2 0 1 0,3 5-16 16,-3-2 30-16,3 2-19 0,-3 0-1 0,0-3-19 16,-2-12 18-16,0 11-20 0,0 1 21 15,0 1 5-15,0-4-9 0,0-1 5 0,0 1-8 16,0-4-26-16,0-5 10 0,0 8 6 0,0-8 27 16,0 8-8-16,7-8 1 0,-7 6 4 15,0-6-5-15,0 0 22 0,11 13-5 0,-7-12-5 16,-1-1 7-16,1-1-7 0,1-3-6 15,8-1-4-15,7-5-29 0,-6-3-2 0,4-4 1 0,-3-2 15 16,2 3 12-16,3-4-22 0,1 1 0 16,0 0-23-16,0-1 1 0,3-1 1 0,-4 4 1 15,1-1 26-15,-4 4-9 0,2-3-1 16,1 3-15-16,-7 2 0 0,3-1 9 0,-5 1-23 16,-2 4 3-16,-4 1 43 0,2 3-9 0,0-1 7 15,-3 3-4-15,-2-1-34 0,2 0 14 16,-1 3 0-16,-1-2-4 0,0-2 0 0,0 3 1 15,1 0 8-15,-1-1-10 0,0 0 1 0,0 2 0 16,-1-2 6-16,-1 2-23 0,2 0 20 0,0-1-43 16,0 0-19-16,-2 0-30 0,2 1-23 15,-4 0-35-15,0 1-33 0,0 1 18 0,-2 0-234 16,-10 5-51-16,-2 1 35 0,-2 2 18 16,-3 1 28-16,2 1 23 0,-4 1 28 0,-2 4 3 15</inkml:trace>
  <inkml:trace contextRef="#ctx0" brushRef="#br0" timeOffset="230716.9036">20784 8088 464 0,'0'-13'190'16,"0"13"-31"-16,0 0 16 0,0 0-30 0,0 0 2 15,0-14-57-15,0 14 19 0,-23-17-12 0,23 16-6 16,-1-1-28-16,1 0 21 0,0 1-19 16,0-1-4-16,-2 4-19 0,2-2 6 15,-2 1-9-15,2 1 12 0,-2 1-20 0,0 2 22 16,1 0-17-16,-6 7 24 0,2 4-2 0,-3-1-14 15,-1 4 4-15,0 0-5 0,-1 2 2 16,1 1-2-16,2 1 5 0,-1 1 13 0,-1 2-3 16,2 1-13-16,-1-4-14 0,5 7 6 0,-3-1 9 15,-1-1-1-15,6 0-14 0,-1 0 4 16,0 0 7-16,1 0-11 0,0-2 5 0,-1-1-9 16,2 0 18-16,0-14 0 0,0 3-15 0,0 4-3 15,0 1-21-15,0 0 0 0,0-1 4 16,11 13 1-16,-7-15 14 0,2-1-10 0,-1-1 2 15,1-2-5-15,0 3 1 0,1-3-5 0,2-1-8 16,-2-2-9-16,0-1-37 0,4 2-12 16,2-3-32-16,-5-1 0 0,1-3-63 0,1 0 16 15,-2-1-197-15,-8-2-81 0,7 0 28 16,0 0 23-16,14-11 56 0,-11 1 13 0,-1 0 8 16</inkml:trace>
  <inkml:trace contextRef="#ctx0" brushRef="#br0" timeOffset="231114.8321">20869 8415 343 0,'-3'-6'256'0,"4"0"-28"0,-1 0-29 15,-1 1 9-15,-1 0-8 0,4 0-35 16,-1 1-7-16,1 0-29 0,0 2-10 0,0-2-1 16,1 1-20-16,2 0-14 0,1 1-5 15,1 2-15-15,0 0-2 0,0 2-8 0,2-2-9 16,22 12-13-16,-13-4 16 0,-6 2-11 0,4-2 4 16,-3 3 0-16,1 2-28 0,-5 0 21 0,-3 1-13 15,-1-1 0-15,0 2-5 0,-4-2 16 16,-1-5-27-16,-11 17-1 0,0-10 13 0,-3 1 4 15,-1 2-7-15,-3-4 9 0,-1 2-12 16,-2-1-5-16,-1-2 0 0,3-2-9 0,-2 2 6 16,3-3-11-16,4-1 1 0,-2-3-25 15,6 0-9-15,2 0-1 0,0-5-24 16,3 1-32-16,0 1 9 0,5-3-159 0,0 0-166 16,0 0 32-16,0 0 25 0,-8-8 19 0,10 2 13 15,8-8 10-15</inkml:trace>
  <inkml:trace contextRef="#ctx0" brushRef="#br0" timeOffset="231447.8905">21140 8351 409 0,'1'-4'287'0,"-1"-2"-24"0,2 1-34 15,-2 0-37-15,0 2-16 0,0 1-14 16,0-2-5-16,0 1-33 0,0 2-18 0,-2-1-12 15,1 1-9-15,-1 4-10 0,-1-3-6 0,0 4-19 16,-8 4 18-16,2 0-9 0,-1 5-1 16,0-1-30-16,4 0-1 0,-3 1-6 0,-2 2-2 15,3 0 14-15,2 3-11 0,-1-4 2 0,5-1 14 16,0-1-5-16,2 1-2 0,-1 3-16 16,1 4-6-16,0-14 6 0,0 5-7 0,0 4 0 15,15 13 10-15,-8-16-6 0,2-1-6 16,3 0 5-16,-5-4 3 0,1-1-15 0,-3 0 3 15,4-2-14-15,-2-2-5 0,-2 1-34 0,1-2-20 16,1-1 7-16,14 0-142 0,-15 0-100 0,16-13-75 16,-6 4-3-16,-2-4 41 0,0 0 18 15,-3-3 49-15</inkml:trace>
  <inkml:trace contextRef="#ctx0" brushRef="#br0" timeOffset="231797.6612">21417 8226 722 0,'-1'-4'275'15,"2"-3"-48"-15,-1 3-34 0,0 0-25 0,0 1-20 16,1 2-27-16,1-1-1 0,0 4-12 16,1 1-16-16,1 2 1 0,5 8-7 0,1 3-13 15,1 1-11-15,0 4 2 0,2 2 0 0,-2-2-20 16,-1 2-5-16,2 2 9 0,-1 2-1 15,-1-2-18-15,0 2 0 0,0-1-15 0,-2 0 7 16,-2-1 16-16,-1 4-20 0,-2-2 4 0,-1 3 13 16,-2-18-23-16,0 6 12 0,-12 21 4 15,5-17-23-15,-3-1 10 0,-2-2-2 0,0-1 15 16,-2-3-10-16,-2 2 1 0,2-4-10 0,-1-1 2 16,3-2 10-16,-4 0-7 0,2-2-8 0,-1 0 4 15,5-4 8-15,-1 0-15 0,3-3-31 16,2 0-32-16,6-1-44 0,0 0 8 0,0 0-254 15,-7 0-59-15,1-14 28 0,12-4 23 16,0 2 24-16,6-4-30 0,2 0-1 0</inkml:trace>
  <inkml:trace contextRef="#ctx0" brushRef="#br0" timeOffset="249322.3051">9032 13662 267 0,'-13'12'197'15,"13"-12"4"-15,0 0-26 0,0 0-10 0,0 0 5 16,0 0-18-16,0 0-16 0,-14 0-19 0,14 0-22 16,0 0 4-16,0 0-19 0,0 0 11 15,0 0-9-15,0 0 6 0,0 0-38 0,0 0 8 16,0 0 13-16,0 0-23 0,0 0-15 0,-20 24 6 16,20-21-5-16,-1-2 5 0,1-1 3 15,0 2-12-15,0 1-6 0,-1 1 18 0,0-1-7 16,-1 1 10-16,1 0-19 0,0 2 1 0,-2 1 16 15,3 1-12-15,-3 11 2 0,1 0 4 16,0 2 3-16,-2-1-5 0,1 2-12 0,-1 0 8 16,2 2 5-16,-1 2-5 0,1-1 7 0,-3 3-8 15,2 0 0-15,-2 4-17 0,1 0 15 0,1-3-12 16,0 0 25-16,-1 3-12 0,1 0 5 16,3 0-12-16,-5 2 0 0,0 0 27 0,1-1-16 15,-1 3-11-15,1-2 13 0,-1 1-21 0,1 2 20 16,-3-2-13-16,2 0 14 0,-1 3-19 15,-1-2 10-15,1 2 28 0,0-1-3 0,3 1-30 16,-4-1 32-16,1 2-21 0,1-5 11 16,0 5-48-16,-4-1 26 0,6-2-28 0,-2 1 15 15,-2 4-6-15,2-5-11 0,-3 1 26 16,1 1-15-16,-1-2 27 0,-4 1-2 16,5-1-18-16,-3-2-13 0,2 1 21 0,-5-1-14 15,4 0 29-15,1-2-26 0,-3-1-9 0,3-1 33 16,0 2-18-16,1-1-13 0,-4-1 34 0,1-2-19 15,1-3-1-15,0 3-3 0,2-4 13 0,-1 3-1 16,0-2-20-16,0 0 0 0,2-1 0 0,0-3-2 16,1 1 24-16,0 0 6 0,0-3-2 15,3 2 4-15,-1-1 7 0,1 2-15 0,0 0 0 16,-2 0-4-16,1-3 20 0,1 5-16 16,2-1 4-16,-2-1-7 0,2 1-6 0,-4 2 7 15,3 0 13-15,-2 0 3 0,-1-1-25 16,1 2 17-16,0-2-9 0,0 2 4 0,-1-3-17 15,0-1 8-15,2 1 16 0,-1-2-20 0,2 0 19 16,-1-5-11-16,0 4-15 0,-1 0 19 0,3-1-2 16,-2-2 1-16,0 0 5 0,1 1-13 15,-1-1 0-15,2-11 5 0,0 6-13 0,0 3 3 16,-11 16 23-16,8-15-17 0,2-2 1 16,-1-3 4-16,1 0-13 0,-1-2 4 0,-3 6 9 15,3-2-9-15,1-2-1 0,0-3-1 0,0 0 6 16,-1-3-5-16,0 2 9 0,0 10-15 0,-1-2 12 15,1-2-15-15,1-3 15 0,-1-1-16 16,-1-5 14-16,2 2-11 0,-1 0 11 0,2-1-23 16,0-5 14-16,0 0 13 0,0 7 1 0,0-1-14 15,0-6-12-15,0 8 10 0,0 0 16 16,0 4-19-16,0 1 9 0,0 0 5 0,0-1-3 16,-13 8 1-16,12 0-13 0,-1-2 5 0,-1 1 12 15,-1-1 0-15,0 0-6 0,1 1 3 0,1 1 7 16,-3-2 7-16,0-1-15 0,-2 2 10 15,3-1-5-15,0 0-5 0,-1 0 3 0,0-1 9 16,0-1-10-16,1 0 9 0,0-1-8 16,1-3 8-16,0-2-3 0,1-2-6 0,0-2 4 15,0 2-7-15,0-2-14 0,0-3 18 0,1 1-6 16,1-1-3-16,-2 1-9 0,2-2 1 0,-1 1 2 16,0 0 13-16,1-1-13 15,-1 0-4-15,1-2-3 0,-2 0-17 0,2 0-60 0,1-4-18 16,0 1 10-16,0-3-100 0,-4-10-72 15,3 5-72-15,0-6 31 0,0-4-226 0,0-3 41 16,10-27 1-16,-10 36 34 0,0-7 69 0,0-3 16 16,-16-22 21-16,8 22 24 0,5 3 36 15,-5 2 11-15</inkml:trace>
  <inkml:trace contextRef="#ctx0" brushRef="#br0" timeOffset="250873.7892">7488 16468 506 0,'0'0'202'0,"-1"3"-4"16,0-3-4-16,-1 0-26 0,1 1-3 16,2 0-1-16,-3-1-8 0,0 2 8 0,1-2-28 15,1 0 13-15,-1 2-21 0,0 0-23 16,2-2 14-16,-1 0-2 0,0 1 1 0,1 0-34 0,0-1 25 15,2 0-9-15,0 0-20 0,0 0 18 16,1 0-4-16,3 0-20 0,-3-1-22 0,3 1 21 16,0 0 4-16,4 0-16 0,4 0-24 0,3 0 3 15,1 0 25-15,1 0-15 0,23-8-28 16,-20 7 25-16,-1 0-6 0,0 1-3 16,-10 0-5-16,6 0-2 0,3 0 6 0,1 0-26 15,0 0-2-15,1 0 38 0,-1 0-18 0,22 11-3 16,-21-7-3-16,0 0-2 0,-1 2-5 15,-1-2-11-15,0 3 0 0,0-1-1 16,-3-2-1-16,3 1 24 0,1 0-3 0,0 0-3 16,-1-1-10-16,0 1-2 0,0 4-8 0,-1-4-17 15,2-3 2-15,3 4 1 0,-2 2 1 0,5-4 1 16,-1-1 2-16,2 1 48 0,0-1 9 0,2 0 0 16,0 0-16-16,1 0-4 15,-1 2 3-15,3-2-6 0,-3 0 7 0,1-1 3 0,1 3-11 16,0-1-1-16,1 0-14 0,3 1 16 15,1 0-12-15,-1-3 7 0,0 2-4 0,0-2-1 16,-5 4-17-16,3-6 23 0,-1 4-4 0,-1-2-2 16,1 1 5-16,-3 1-1 0,1-1-1 0,-1 0-1 15,1 0 1-15,-3 2-25 0,1-2 22 16,4 1-3-16,-3 0-17 0,2-1 33 0,-1 0-29 16,-2 3-8-16,2-4 23 0,-1 1-6 0,1-2 8 15,-1 1-4-15,-1-1-12 0,0 1-11 16,4-2 11-16,-6 1 7 0,1-1 7 0,1 1-10 15,-2 2 5-15,3-3 1 0,-1 0-4 16,-16 0-9-16,9 0 17 0,5 0 2 0,1 0-19 16,2 0-15-16,0 0 22 0,0 0-3 15,0 0 2-15,0 0 5 0,0 0-1 0,-1 0-16 16,0 0 11-16,0 0 6 0,-1 0-9 16,1 0-6-16,-1-5 1 0,1 5 17 0,0 0-9 15,0 0-4-15,1 0 11 0,0 0-10 0,1 0 6 16,-1 0 6-16,1 0 5 0,31 5-26 0,-30-5 1 15,0 2 12-15,2-2-5 0,-17 0 1 16,7 0-3-16,5 0 9 0,4 0-2 0,2 0-7 16,3 0 7-16,0 0 3 0,3 0 0 0,-1 0-6 15,0 0 1-15,1 0 15 0,-1 0-25 0,0 0 13 16,0 0 0-16,-2 0 3 0,0 0-11 16,0 0-4-16,0 0 5 0,-1 0 14 0,-1 0-17 15,0 0 8-15,2 0-12 0,-3 0-5 0,2 0 8 16,-1 0 4-16,1 0 11 0,-1 0-25 15,-1 0 7-15,0 0 28 0,-1 0-9 16,35 7-8-16,-37-6-5 0,2 1 27 0,-1-1-8 16,-1 0-1-16,-1 1-18 0,6-1 18 0,-7 0-6 15,-15-1-2-15,9 0-3 0,4 0 3 16,5 0-1-16,0 0 8 0,-1 0-11 16,1 0 17-16,-2 0-2 0,3 0 0 0,-4 0-7 15,1 0 9-15,0 0-21 0,31-13 24 0,-32 11 0 16,-2-2-8-16,0 2-5 0,-4 0 14 0,2 0-4 15,-3 2-2-15,-1-1 8 0,2-1-10 0,-2 1 0 16,4 0 2-16,-18 1 8 0,9 0-6 0,1 0 5 16,2 0-15-16,1 0 10 0,23-10-6 0,-20 9-3 15,-2-5 7-15,3 3 2 0,-4-1 3 16,1 2-2-16,-10 2 1 0,4 0 0 16,5 0 2-16,-2 0-21 0,5 0 9 0,24-12-1 15,-23 12-3-15,-1-3-4 0,0 1 17 0,0 0-12 16,2-1-2-16,-16 3 12 0,8 0-21 0,2 0 14 15,4 0 0-15,0 0 1 0,0 0-16 16,2 0 19-16,24-12-16 0,-22 10-1 0,-4 1 18 16,0-2-9-16,0 3 4 0,-3-2 2 15,1 0-10-15,-1-2-7 0,-1 2 12 0,-2-2-16 16,2 1 7-16,-1 1 15 0,0 1-15 0,1-4 10 16,-4 3-6-16,-1-1-12 0,3 1 6 15,-2-1-3-15,-3 0 4 0,5 0-22 0,0-1 21 16,3 1-24-16,-4 0 5 0,1-1-16 15,0 1 12-15,2 1-9 0,1-1-4 0,-4-3-14 16,0 4 3-16,1-3-10 0,-4 1 9 0,-2 0-20 16,3 1 8-16,-7 2-61 0,3-3-17 15,-4 2-14-15,5-4-19 0,-3-1-33 0,1 0-48 16,-5 0 24-16,-6 1-253 0,2-1 8 16,-2 7 35-16,-15-14-8 0,1 8 28 0,-6-2 69 15,7 8 27-15,-7 0 16 0,-7 0 8 16</inkml:trace>
  <inkml:trace contextRef="#ctx0" brushRef="#br0" timeOffset="251654.3335">10416 17397 237 0,'-16'3'262'0,"4"1"-21"0,5-2-29 0,0 0-5 0,-1-2-6 16,4 2-32-16,-1 0-8 0,0-2 2 15,2 0-7-15,1 0-14 0,-1 1 3 16,1 1-7-16,0-2-43 0,0 0 46 0,0 1-48 15,0 0 5-15,2-1-5 0,0 2 11 16,0-1-16-16,2-1-3 0,0 2 3 0,1-1-1 16,1 0-10-16,2 0-21 0,0 0 33 0,14 2-39 15,2-1-5-15,-3 0-6 0,-9-2-7 16,8 0 22-16,2 0-35 0,1 0 27 0,-1 0-5 16,3 0-5-16,3 0-1 0,-1 0-12 0,-2 0-3 15,1 0-2-15,0 0 7 16,-2 0-10-16,0 0-14 0,-1 0 10 0,1 0 10 0,-1 0-1 15,0 0 0-15,-3 0-4 0,-3 0-16 16,3 0 4-16,-1 5-11 0,-2-5 0 0,-4 0 7 16,-1 0-2-16,-1 0 6 0,-2 0-2 0,-7 0 33 15,9 0-4-15,-3 0-52 0,-6 0 16 16,8 0-9-16,-1 0 0 0,-7 0-13 0,0 0-5 16,6 0-25-16,-6 0-36 0,0 0-32 15,10 2-34-15,-10-5-11 0,0 0-15 0,0-1 16 16,-1 1-259-16,0-1 32 0,1-1-36 0,-2-1 37 15,1 2 6-15,0 0 35 0,0-2-23 16</inkml:trace>
  <inkml:trace contextRef="#ctx0" brushRef="#br0" timeOffset="252104.2661">10823 17240 389 0,'-1'-3'310'16,"1"0"-69"-16,-2 0-22 0,0 1-2 15,2 0-28-15,-1 0-1 0,0 0-12 0,1 0-16 16,-1-1-31-16,1 3-17 0,-2 0-18 0,3 0 15 16,0 0 7-16,0 2-31 0,1 0 0 0,0 1-17 15,1 1 5-15,10 4 17 0,-4 3-23 16,-3-3-1-16,4 4-22 0,1 0 7 16,-2 1-8-16,4 0 6 0,1-1-23 0,-3 1 13 15,-4-1-20-15,1 1-6 0,-2-1 4 0,3 1 6 16,-2 1 8-16,-3-3-16 0,4 2-3 0,-4-2 4 15,-3-1-25-15,-1 0 15 0,0-1 10 16,0-1 15-16,0 2-24 0,-13 15-8 0,12-12 10 16,-4-3 23-16,1 4-21 0,-5 1-6 0,0-2 25 15,-1 1-13-15,-5-1 35 0,4-1-44 16,-4 0 9-16,1 4-9 0,-4-1 21 0,5-2 0 16,-4-2-27-16,0 3 38 0,-2-3-20 15,3 0-26-15,1 0 10 0,3-2 38 16,0-1-15-16,0 3-1 0,4-5-6 0,0-1 18 0,2 0-34 15,1-5 0-15,2 3-9 0,0 0 1 16,1-2-11-16,-1 1 0 0,1 0-15 0,2-1-31 16,0-1-40-16,0 0-40 0,0 0-61 0,-2-8 19 15,5 4-254-15,7-9 32 0,4-5 27 0,2 2 28 16,4-3 21-16,6-2 21 0,6 3 13 16,3-2 13-16</inkml:trace>
  <inkml:trace contextRef="#ctx0" brushRef="#br0" timeOffset="253623.8939">14112 16393 627 0,'0'0'174'0,"0"0"-5"15,0 0-19-15,0 0-11 0,0 0 0 0,0 0-10 16,0-13-3-16,0 13-15 0,0 0 10 0,0 0 21 16,0 0-22-16,0 0-12 0,2-20-1 15,-4 19-7-15,2-2 12 0,0 3-14 0,0 0-30 16,-2-1 4-16,2 1-6 0,0 0 13 0,0 0-16 15,0 0 17-15,2 1-26 0,1-1 21 0,-2 2-16 16,0 1 15-16,0-2-1 0,3 2-1 16,-2-1-1-16,0 1-2 0,1 0-1 15,1 1-18-15,6 7 16 0,-5-3-12 0,5 1-9 0,-1 1-5 16,1-2-3-16,0 2-7 0,3 3 11 16,1-4-4-16,-5 4 8 0,2-2-4 0,1 0-11 15,2 3-4-15,-2-3-2 0,-1 3-4 16,0-3-17-16,3 4-1 0,-9-5 28 0,4 1-4 15,-1 0-1-15,1 4-3 0,0-5-3 16,-2 1 1-16,3 1 4 0,-4 1-11 0,-3-6 19 16,0 0-15-16,-2 1-1 0,1-2-1 0,0-2 24 15,-2 1-12-15,0-1-3 0,0 0-12 0,0-4 14 16,0 0-40-16,0 0 41 0,0 8-14 16,0-3 13-16,0-5-19 0,-9 15 8 0,5-11-9 15,-8 5 6-15,3-3-23 0,-5 2 5 0,3 0 3 16,3-1-5-16,-4 3 5 0,3-6 6 15,-2 5-4-15,1-3 24 0,2-2-9 0,1-2 18 16,-1 1-18-16,3 0-3 0,-7 4 14 0,2-6-2 16,1 4 6-16,9-5-6 0,0 0 10 0,-10 0 2 15,4 0-15-15,6 0 6 0,0 0 1 16,-7 0 2-16,7 0-7 0,0 0 7 0,-8 0 0 16,8 0-5-16,0 0-21 0,0 0 12 15,-8 0 6-15,0 9-23 0,7-9 11 0,-1 0-3 16,0 1 3-16,2-1 9 0,-2 0-5 15,2 0-3-15,0 0-2 0,-2 0 5 0,2 0-13 16,0 0-5-16,0 0-2 0,0 0-14 0,0 0-29 16,0 0 17-16,0 0-35 0,-3-4 8 0,3 4-95 15,2-3-27-15,-1 0-58 0,-1-3-27 16,2 0 25-16,0 0-263 0,-2 0 38 0,2 1-25 16,-2 1 62-16,-2-1 13 0,2 5 32 15,-18-11-10-15,-2 1 8 0,-2 4 60 0</inkml:trace>
  <inkml:trace contextRef="#ctx0" brushRef="#br0" timeOffset="259633.2506">9014 16056 212 0,'0'0'50'16,"0"0"35"-16,0 0-21 0,0 0-5 0,0 0-13 15,0 0 43-15,0 0-54 0,0 0-3 0,0 0 24 16,0 0 5-16,0 0-74 0,0 0 49 16,0 0-43-16,0 0 10 0,0 0-22 0,0 0-14 15,0 0 19-15,0 0 18 0,0 0 4 16,0 0 5-16,0 0 13 0,0 0 4 0,0 0-1 16,0 0-3-16,0 0 33 0,0 0-3 15,0 0-2-15,0 0-2 0,0 0 15 0,0 0 9 16,0 0-40-16,0 0 41 0,0 0 6 0,0 0-21 15,0 0 11-15,0 0-3 0,0 0-25 0,0 0 3 16,0 0 14-16,0 0 3 0,0 0-15 16,0 0-6-16,0 0 6 0,0 0 20 0,0 0-12 15,0 0-27-15,0 0 25 0,0 0-6 0,0 0-11 16,0 0 3-16,0 0 6 0,0 0 8 0,0 0-25 16,0 0-4-16,0 0 14 0,0 0-17 15,0 0 7-15,0 0-15 0,0 0 12 16,0 0-11-16,0 0-9 0,0 0 10 0,0 0 6 15,0 0-11-15,0 0-1 0,0 0-14 16,0 0 27-16,1 9-10 0,2-8 17 0,0 0-22 16,0 0 0-16,-1 2-9 0,2-1-1 15,-2-2 14-15,3 0 10 0,-1 3-11 0,0-2-16 16,0 1 14-16,-1-1 0 0,0 0-14 16,0 2 9-16,0-1 5 0,0-1-9 0,0-1 13 15,2 1-12-15,-1 1-7 0,-1-1 16 16,-1 1-9-16,2 1 0 0,-1-1 5 0,1 1 0 15,-1 0 22-15,1-1-8 0,1 1-19 0,0 0 25 16,-1 0-12-16,8 5-9 0,-2-2 4 0,-2-2-7 16,-2 0 26-16,6 2-9 0,-3-1-12 15,-3-1-5-15,-1-2 12 0,0 0-19 0,-1 1 11 16,0 0-1-16,0-3 0 0,-1 3 22 16,0 0-24-16,1-2 1 0,0 2 20 0,0-2-20 15,0 2 12-15,2 0 9 0,-1-2-3 0,1 0-21 16,-1 1 19-16,1 0-26 0,0-1 9 0,1 0 8 15,0 0 6-15,-1 0-24 0,11 3 4 16,-7-1 24-16,-1-1-14 0,1-2-19 0,-2 1 17 16,0 0 14-16,-2 1-23 0,2 0 0 15,-2-2 24-15,-1 1-27 0,0-1-4 0,2 1 8 16,1-1 17-16,-2 2 4 0,1 0-12 0,13 0 0 16,-7-1-8-16,7 2 5 0,-6-1 17 0,-1-1-12 15,4 1 2-15,-2-2 2 0,-4 1-4 16,-11-1 13-16,11 0-14 0,4 0 18 0,-2 0 10 15,0 0-23-15,-2 0-2 0,-1 0-15 16,0 0 0-16,-3 0 0 0,0 0 16 0,0 0-21 16,1 0 20-16,-2 0 3 0,2 0-7 0,-1 0-13 15,1 0 40-15,-1 0-17 0,1 0 2 16,6 0-11-16,0 0-15 0,-1 0 25 0,2-7-9 16,-1 7-10-16,12-10 34 0,-7 6-36 0,-5 3 14 15,5-1-10-15,-1 1 13 0,2 0-18 16,1-2 5-16,-2 0-18 0,1 0 28 0,1 1-18 15,0-2 14-15,0 4 0 0,1-2-24 0,-4-3 11 16,3-1 4-16,0 1 12 0,-4-2-10 16,3 5-1-16,2-4 15 0,-3 4-7 0,-2-4-29 15,0 3 36-15,-4 2-30 0,3-4 16 0,0 1-17 16,-4 0 28-16,4 1-23 0,-1-3-1 16,-3 2 32-16,2-1-8 0,1 0-30 0,-1-1 28 15,2 2-27-15,0-5 23 0,0 7-2 16,0-4-6-16,-1-1-13 0,0 3 42 0,-1-2-16 0,0 2-26 15,0-1 31-15,-3 0 1 0,-2 0-4 16,5-2-15-16,-1 1-16 0,-6 3 9 16,2 1-7-16,-1-3 12 0,-1 3 27 0,4-5-1 15,3-1-44-15,0 1 17 0,0-2 14 0,-4 5-5 16,0 0 2-16,0 0-6 0,5-3 15 16,0 1-34-16,2 5 36 0,-2-5-15 0,0 0-4 15,-1 0 6-15,-4 0-13 0,8 2-3 0,-4-4 17 16,-2 1 4-16,3 0-23 0,-4 4 19 0,-2-2 2 15,3-2-27-15,-2 1 24 0,-1 1-14 16,-1 0 19-16,4-1-16 0,2-1 27 0,0 0-22 16,-1-1-18-16,1-1 13 0,-4 3-3 0,2-1 12 15,2 1-17-15,0 0 11 0,-1-2 38 16,-2 0-27-16,6-1 6 0,-4 1-19 0,3-3 8 16,-7 4-8-16,5-2 27 0,-2 0-26 0,0 1 12 15,3 0-2-15,-3 1-7 0,-1-2 11 16,-1 0-3-16,1 1-23 0,-2 1 22 0,3-1-13 15,-4 2 3-15,1-1 0 0,4-1 10 16,-5 2-25-16,-1 1 11 0,1-1 5 0,-2 1 9 16,6-1 7-16,0-1-29 0,-2-4 12 15,-1 5-7-15,1 1 15 0,0-6 7 0,3 4 3 16,-3 1-9-16,5-5 2 0,-10 7-6 0,4 0-3 16,-2 0 8-16,-1 0-6 0,-1 1 35 0,1-1-48 15,5-5 37-15,-4 2-23 0,4-2-11 16,-1 6 2-16,-2-2 20 0,-1 1-7 0,-2 0 10 15,10-2 13-15,-5 1-32 0,3-3 3 16,0 1 24-16,-2-3-34 0,2 3-9 0,-1 0 33 16,-3 1 10-16,3-4-1 0,-5 6-35 0,1-1 34 15,0 1-16-15,-2-1-16 0,0 2 12 0,-1-2 20 16,0 3-32-16,-2-1 18 0,5 0-16 0,-4 1 28 16,7-7-16-16,-4 4 8 0,3 0-11 15,1-5 4-15,4 4-19 0,-3-1 12 0,-1-2 47 16,2 1-36-16,-2 1 4 0,0 0-13 15,4 1-10-15,0-1 3 0,-5 2-3 16,-2 1 14-16,-1 1-9 0,-1 0 26 0,-1-1 7 16,-2 2-25-16,3-1 30 0,-1 1-16 0,-3-1 7 15,4 1-12-15,8-8-6 0,-3 3 3 16,-2 0 12-16,0 4-2 0,2-5-2 0,2 1 7 16,1-1-1-16,-3 0-3 0,1 1-2 0,-1-2 1 15,2 2 0-15,-3 3-26 0,0-1 9 0,-3 2 1 16,0-1 25-16,-2 2-1 0,1 0-28 15,-1 0 0-15,1-1 2 0,-2 0-3 0,2 1-7 16,7-5 2-16,-5 2 0 0,0 1 4 16,-1 3-20-16,1 0 14 0,-3-2-8 0,1 0 25 15,0 0-8-15,-2 1 1 0,1-1 1 16,8-3 0-16,-2 2-6 0,-2-2 22 0,-1 4-16 16,-1-4 12-16,5 1-18 0,1-2 1 15,-6 0-1-15,4 3 10 0,-4-2-20 0,3-1 3 16,0 2 20-16,-3-2-2 0,-1 3 0 15,1-1 0-15,-2 0 24 0,8-2-4 0,-2 0-37 16,-3 1 2-16,-1 1 4 0,-1-2 1 0,0 1 1 16,-2 2-1-16,1 1 1 0,7-7 1 0,-5 4 0 15,5-3 1-15,0 0-1 0,-3 0 1 16,3 2 22-16,1 0-2 0,-2-2-1 0,1 1 3 16,-3 0-4-16,-1 3-6 0,4-2 0 0,-1-2-2 15,-1 4 24-15,-2-2-14 0,7-1 0 16,-6 4-2-16,1-6-2 0,-2 4 14 0,-1 1-17 15,-1-1-7-15,6-4-7 0,-5 4 13 16,1 2 0-16,4-4-2 0,1-1 11 0,-6 3-12 0,11-5-4 16,-5 3 10-16,-1 1 5 0,-1 0-1 15,-2 1-2-15,5-2-25 0,-6 2 8 0,4 1-1 16,-3-3 2-16,-2 5 4 0,1-1 1 16,4-5-1-16,-5 4-4 0,1 0-1 0,-3 1 1 15,-1-1 19-15,3 1-23 0,-2-1 3 16,6-4-4-16,-3-1 18 0,4 3-1 0,-3-1-1 15,2-1-17-15,-1 1 18 0,0 1-18 16,1-1 7-16,-1 1-1 0,1-1-3 0,1 1 1 16,-2-5-11-16,1 5 28 0,1-2-22 0,-3 3 13 15,2-3-24-15,-2 4 5 0,-2-2 18 16,6-4 2-16,-1 2 12 0,1-1-8 0,0 0-18 16,1 2 2-16,-1-3-2 0,3 1 3 0,-3 0 12 15,6 1-14-15,-4-2 4 0,3 4 1 16,-2-3 4-16,2-4 17 0,-2 7-2 0,-1-1-1 15,2 1-16-15,-2-4 0 0,-1 1 0 0,-1 1-18 16,0 2 4-16,-1 1 0 0,-4 1 24 0,3-2 0 16,3-2-2-16,-3 0 4 0,1 1-3 0,-1 0 0 15,-2 2-28-15,5-3 29 0,-1 0-2 16,1-1 6-16,-3-2-6 0,2 2-9 16,1 0 5-16,1-1 1 0,-5 1-16 0,5 0 20 15,-1 0-4-15,-3 1 1 0,0 0-22 0,1 0 11 16,-2-1 29-16,1 0-24 0,1 0 0 0,-1 1 0 15,-2-2 1-15,0 4-4 0,2-4 8 16,0 2-13-16,1-2-17 0,-1-2 31 16,1 0 1-16,1-1-2 0,2 1 1 0,-5-3-3 15,5 3-17-15,3-4 18 0,-3 4-18 0,2-2 14 16,-2 1 5-16,-1 0-10 0,1 1 5 16,-1-3 2-16,-1 6-23 0,1-3 22 0,-1 2-11 15,-2-1-6-15,3 1 22 0,-3 1 4 0,1 1-2 16,-1-2 4-16,0 1-3 0,-7 3-5 0,8-7 2 15,-3 5 10-15,5 1 1 0,-6-1-10 0,1-1-5 16,0-1 3-16,-2 3-8 0,2-2 1 16,0 3 5-16,-3 3-19 0,1-3-2 0,0-3 23 15,4-1 1-15,-4 3-6 0,2-2-17 16,0-1 14-16,-1 3 28 0,2-4-23 0,-3 0 14 16,-1 2-14-16,-1 2-13 0,-1 1 19 0,2 0-6 15,-3 1 4-15,0 0-1 0,-1 1-20 16,0 2 20-16,2-2 4 0,-3 1 10 0,1 0-27 15,0 1 18-15,0 0 9 0,0 0-14 16,0 0 10-16,-1 0-12 0,0 1-5 0,0-1 11 16,-1-1-6-16,3 3-4 0,-3-2-15 0,2 0 2 15,0 3-62-15,-2-3-4 0,0 1-34 16,2 1-32-16,-2-1-69 0,0-1-17 0,0 3 20 16,0 0-276-16,0 0 42 0,0 0 11 15,0 0 46-15,0 0 27 0,0 0 25 0,-14-10 13 16,6 12 17-16,-15 2-35 0</inkml:trace>
  <inkml:trace contextRef="#ctx0" brushRef="#br0" timeOffset="267396.8661">9337 14121 209 0,'0'0'210'0,"0"0"-44"15,0 0-32-15,0-13-22 0,0 13-6 0,0 0-11 16,0 0-16-16,0 0 20 0,0 0-10 0,20-23-37 16,-22 22 12-16,2 0-1 0,1-1-12 15,-1 1 24-15,0-1-19 0,1 1-1 0,-1 1 4 16,0-1-4-16,1 1 2 0,-1 0-19 15,0-2 23-15,0 2 1 0,0 0-9 0,1-2 1 16,-1 2-1-16,0 0 9 0,-1-1-12 0,1 1-5 16,0 0-3-16,0 0 8 0,1 1 1 15,-1-2-31-15,0 1 5 0,0 0 3 0,1-1-7 16,-3 1-13-16,3 0 0 0,-1 0 8 16,0-1-4-16,0 1-1 0,0 2 1 0,0-3 5 15,0 0-10-15,1 1 4 0,-1 0-10 16,0 0 8-16,0 0-4 0,1 1-8 15,-1-1 2-15,-1 1 16 0,2-1-22 0,-2 0 9 0,2 0 4 16,-1 0-5-16,0 0 9 0,0 0-21 16,0 0 10-16,0 1 14 0,1-1-21 0,0 0 23 15,-2 0-20-15,2 0 6 0,-1 1 3 0,0 0 2 16,1 1-10-16,-1-2 10 0,0 1 2 16,0-1 8-16,1 0-22 0,-1 0 8 0,0 1 2 15,0 0-4-15,1 0-3 0,0-1-1 16,-1 1 24-16,0 1-4 0,0-2 4 15,0 0-11-15,1 1-3 0,-1-1 3 0,0 0 4 16,0 0 16-16,1 2-5 0,0-2-3 0,-2 0-4 16,1 0 9-16,0 0-12 0,0 0-6 0,0 0 2 15,1 1 14-15,-1-2-19 0,-2 1 4 16,2-1-7-16,1 0-25 0,0 0-12 0,0-2-9 16,1 0-29-16,1-1 11 0,1 1-26 0,-1-1-11 15,1 0-6-15,7-3 11 0,-3-1-127 16,-2 1-172-16,-2 3 22 0,1 0 27 0,-4 1 15 15,-1 3-48-15</inkml:trace>
  <inkml:trace contextRef="#ctx0" brushRef="#br0" timeOffset="269711.5457">9259 13860 293 0,'-1'0'187'0,"-1"-2"-25"0,-3 2-21 0,4 0-8 16,2 0-12-16,-2-2-14 0,1 1-15 0,-1 1-27 16,0 0 21-16,1 0-9 0,0 0-28 0,-1 0 2 15,2 0 24-15,-1 1-9 0,0-1-9 0,-2 0-11 16,2 0 17-16,0 0-15 0,0-1-3 15,0 1 11-15,0 0-4 0,0 0-19 0,1 1-9 16,-1-1 20-16,0-1-13 0,0 4-1 16,1-3-5-16,-1 0 4 0,0 0-5 0,2 1 2 15,-1-1 0-15,0 2-3 0,-1-2 7 0,1 1-17 16,2 1 0-16,-2-1 2 0,0-1 9 16,-1 3-20-16,2-2 12 0,-1 1 5 0,0-1 11 15,0 0-9-15,2 2-11 0,-2-1 7 16,1 0 9-16,0 1 4 0,-1 0-16 0,1 0 13 15,0 1-21-15,0-1 7 0,0 0 8 16,1 1-13-16,0 0-4 0,0 0 19 0,-1 0-24 16,0 2 27-16,2 0-8 0,-3-3 3 0,2 4-27 15,4 3 3-15,-3 0 10 0,2-3 0 0,-3 0 3 16,1-1-16-16,-1 1 7 0,1-1-8 0,-2 0 24 16,5 6-5-16,0-4-14 0,-1 1 4 15,2 3 14-15,0 1-20 0,2-1 2 0,-2-5-3 16,-4 2 17-16,6 3-1 0,0 0-18 15,-1-2 11-15,0 2-16 0,3-1 25 0,-3 1-18 16,-1-1 9-16,2-1-10 0,0 1 10 16,-4-3 0-16,-1-1-2 0,3 4 8 0,-2-2-16 15,0-2 2-15,0-1 4 0,-2 1-13 0,1 0 11 16,6 4-6-16,-5-2 17 0,4 2-4 16,-1 0 3-16,3 2 1 0,-6-6-11 15,5 5-5-15,2 0 14 0,-2-4-15 0,1 2 15 16,0 0-14-16,-2 3 4 0,3-3-2 0,-3-1 7 15,0 1 6-15,2 0-22 0,-2-3-1 16,-3 0 17-16,-2 0-8 0,2-1-1 0,-2 1 3 16,7-1 2-16,-6 0 1 0,0 0 4 0,-1 0-2 15,0 0 23-15,0 0-18 0,-1-1 3 0,6 4-16 16,-1-1 21-16,-3-2-11 0,3 5 13 0,-2-3-1 16,2 2-16-16,1-1-1 0,-3 0 2 15,-1-2-7-15,4 5 8 0,-3-3-1 0,1 0 20 16,-1 1-10-16,1 2-8 0,4-1-14 15,-2 0 12-15,-2 2 8 0,-2-5-9 0,-2 0-1 16,7 4 16-16,-3 0-11 0,1 1-12 0,0-1-1 16,2-1 21-16,-3 2 0 0,1-1-13 15,-1-1-4-15,0 2-1 0,-2 2 1 0,8-3 4 16,-3 0-2-16,0 2 5 0,1-1 16 0,1 2-28 16,-2-3 30-16,2 3-32 0,-1-3 6 15,1 5 3-15,-2-3-3 0,-2-2 9 0,2 3 5 16,-2-3-2-16,0 1 5 0,2-1-17 15,-2 0 1-15,2 2 17 0,0-2-24 0,-1 1 4 16,2 0 25-16,0 1-17 0,-1-3-12 0,1 0 26 16,0 2-20-16,-1-1 3 0,2-1 2 0,-3 0 0 15,1-1 8-15,0 3-6 0,-2 1 10 16,2-4-12-16,1 3 13 0,-1 3-8 0,0-3-17 16,1-1 12-16,-1 0 14 0,-1 0-14 0,1 0-2 15,0-1 0-15,-2 1 10 0,-1-3-2 0,4 1-16 16,-3 2 17-16,2-1-3 0,-2 2 13 15,0-3-6-15,-1-3-6 0,-3 1 11 0,4 2-4 16,-1 0 6-16,2 2-3 0,0-1 3 0,0 0 1 16,0-2-9-16,2 1 3 0,-1-1-16 15,0 1 16-15,-1 1-2 0,2-1-6 0,1 0-10 16,1 0 23-16,-1 0-21 0,-2 1 10 16,0 2-22-16,0-4 28 0,-1 0-24 0,4-2 32 15,-1 5-30-15,-3-5 30 0,5 0-27 16,-1 1 14-16,3-1-19 0,-3 0 20 0,0 0 0 15,3 0-3-15,-3-3 4 0,0 2 4 0,-1 0-1 16,4 1-16-16,-2-2 9 0,3 0 12 0,-2 1-14 16,-2 1 7-16,3-1-14 0,0 2 21 15,-1-2-6-15,-1 1 3 0,2-1-25 0,-3 0 31 16,4 0-3-16,-3 0 3 0,3 0-10 0,0 1-20 16,-2 1 26-16,0-2 2 0,0-1-9 15,1 2 13-15,2 0-19 0,0 0 17 16,-4-1-8-16,5-2-6 0,1 2-4 0,-3 1 24 15,2 1-24-15,-1-4-2 0,0 3 0 0,-1-2 10 16,2 2-22-16,-2-5 2 0,5 6-3 0,-4 0 24 16,4-1-5-16,-6 0 12 0,4 1-32 15,-2-2 25-15,1 0 25 0,-3 0-29 0,-1 1-24 16,2-1 25-16,2-2-6 0,-1 2 31 16,0 2-42-16,2-2 9 0,-3-1 6 0,2 1-11 15,0 3-8-15,0-3 14 0,-1-2 8 16,1 3 11-16,0-2-22 0,0 2 16 0,0 1 10 15,-2-1-11-15,2 1-19 0,0-4 39 0,-2 3-39 16,1 1 14-16,1-3-9 0,0 3 27 16,-1-1-14-16,0 2-23 0,1-4 27 0,-2 0-33 15,0 2 25-15,3 0-21 0,-4 0 15 0,4-5 15 16,-1 0-2-16,0 4 0 0,0 3 10 16,-2-5-10-16,3 2-5 0,-1 0-25 0,-1-1 37 15,6 2-26-15,-1-4 15 0,-4 1-11 0,-3 2-1 16,1 0 33-16,0-1-2 0,5-1-47 15,-2-2 17-15,-2 2 11 0,-5 2-3 0,3-1 1 16,-1-1 2-16,0 0 8 0,2 0-7 0,-1 1 4 16,4-1-1-16,-5-1-19 0,0 1 6 15,0 0-1-15,3 0 0 0,-3-1-1 0,-1 2 32 16,4-1-3-16,-1 0-3 0,-5-1 6 16,-2-1-1-16,5 3-27 0,3-3 7 0,-4 2 0 15,-1-4-1-15,2 4-4 0,-3-2 7 16,5 3 9-16,-5-4 2 0,5 2-11 0,-1 0 1 15,-2-2 5-15,-4-1-3 0,1 2 12 0,10 1-21 16,-9-2-2-16,0-1-12 0,4 5 15 16,-4-4 6-16,1-1-19 0,-4 1 13 0,-10-1 21 15,9 0 1-15,1 0-20 0,-2 0 5 0,-1 0-10 16,3 0-16-16,-4 0 13 0,7 0 13 0,1 0-2 16,-1 0 2-16,-2 0-2 0,5 0 5 0,-3 0-6 15,2 0-17-15,-3 0 16 0,0 0-1 16,-3 0-3-16,-2 0-17 0,1 0 5 0,-2 0 29 15,2 0-14-15,-1 0 1 0,-1 0-16 0,2 0-3 16,-2 0 12-16,1 0 1 0,-1 0 2 16,1 0-14-16,0 0 7 0,0 0 10 0,0 0-11 15,1 0-6-15,0 0 11 0,-2 0 5 16,1 0-14-16,-1 0 11 0,1 0 11 0,0 0-7 16,8-3-13-16,-10 2 11 0,4 0 6 15,-2 1-2-15,0-1-2 0,-1 0 3 0,2 1-12 16,0 0 8-16,-1-1-16 0,-1 0 0 15,1-1-5-15,0 2 31 0,9-3-28 0,-2 2 15 16,-8 1-2-16,3-2-14 0,0 1 10 0,0-1 11 16,-9 2-2-16,0 0-11 0,7 0 6 0,1 0 4 15,-8 0-8-15,10 0 3 0,-5 0 0 16,-5 0 3-16,8 0-3 0,-8 0-8 0,7 0 6 16,-7 0 10-16,8 0-5 0,-8 0-3 0,8 0-2 15,-8 0-17-15,8 0 10 0,4-9 13 16,-8 8-19-16,1 1 2 0,0-1 9 0,-3 0 0 0,2 1 10 15,0-1-12-15,-1 0-5 0,1 1 15 16,-2 0-2-16,3-1 11 0,-2 1-12 16,-1-1 0-16,0 1-8 0,0 0-6 0,0 0-2 15,0 0 19-15,0 0-6 0,-1 0 3 0,1-2-22 16,0 2 17-16,-2 0-14 0,0 0 14 16,0 0-4-16,0 0 2 0,0 0-4 0,0 0 12 15,0 0-3-15,0 0 4 0,0 0-10 16,0 0 13-16,0 0-31 0,0 0 24 0,0 0-40 15,0 0 4-15,0 0-62 0,0 0-79 16,12-7-75-16,-14 6 26 0,-1-2 21 0,-10-6-355 16,-1-1 41-16,-6-4 59 0,-1 3 47 15,-1-3 37-15,-2-2 42 0,-3 1-14 0,-5 1 39 16,-1 2 20-16</inkml:trace>
  <inkml:trace contextRef="#ctx0" brushRef="#br0" timeOffset="273563.6269">9093 16664 454 0,'0'0'182'0,"0"0"-10"0,0 0-41 0,0 0-8 15,0 0-15-15,0 0-1 0,0 0-4 16,0 0-15-16,0 0-13 0,0 0 8 0,0 0-7 16,0 0-7-16,0 0 11 0,0 0-14 15,0 0-9-15,0 0 7 0,0 0 6 0,0 0-15 16,-16 2 24-16,16 2-4 0,0-1 0 0,1 3-11 15,0-4-14-15,0 4 0 0,-2-2 6 16,1-4-17-16,0 0 10 0,0 8-4 0,0-1 22 16,0 1-21-16,0-1 15 0,0 1-11 0,0 3 0 15,0 4-28-15,0-2 15 0,0-2 6 0,0-2-5 16,-6 9 3-16,4-9-4 0,0-2-20 16,0 0 25-16,2-3-9 0,-1 0-6 0,0 1-15 15,1-5 19-15,0 0-15 0,0 0 19 0,0 6 5 16,0-6 22-16,0 0-3 0,0 0-34 15,0 0 20-15,-9 11-1 0,7-14-20 0,1 1-10 16,1-3 7-16,-2-1-19 0,-2-10 26 0,1-1 4 16,1-3-20-16,0 0 2 0,-1-2-4 15,3 11-13-15,0-4 37 0,0-3-1 0,0-2-4 16,0 1-16-16,0 2-20 0,0-1 7 0,0 3 0 16,0 2 38-16,0 4-26 0,0 0 3 15,0 4-14-15,0 5 14 0,0-8-18 0,0 8 21 16,0-7-36-16,0 7 29 0,0 0-17 15,0-6-3-15,0 6 7 0,9-6-24 0,-8 8 18 16,-1 0 10-16,0 2-22 0,0 0 38 0,-1 1-20 16,1 2-4-16,-1 0 20 0,1 2 12 0,0 4-37 15,-10 16-12-15,9-15 27 0,0 4-17 16,-2-5 12-16,1-4-16 0,1-1 7 0,0 0 39 16,-1-1-32-16,2-1-1 0,-1-1 3 0,1-1-18 15,0-4 26-15,0 0-11 0,0 0 14 0,0 5 21 16,0-5-25-16,0 8 12 0,0-8-38 0,0 7 30 15,0-7 19-15,0 0-3 0,0 0 7 16,-6 8-17-16,6-8 5 0,0-4-6 0,0 0-9 16,0-1 8-16,2-1-22 0,2-11 16 15,0 1-16-15,1 0 1 0,-2 4 0 0,-1 2 19 16,1 2 11-16,0 3-44 0,-1-1 8 0,0 1 26 16,-1 2 0-16,0 0-26 0,-1 0 15 15,2 1-23-15,-1 0 0 0,0 1 35 0,0 1-24 16,0 0 3-16,0 1-16 0,-2 2 40 0,0 1-8 15,1 1-29-15,-1 2 31 0,-1-1 6 16,-2 11-17-16,-1-1 0 0,5-2 0 0,-8 5-1 16,2-3 25-16,1-1-11 0,5-2-8 0,-4-2-28 15,0-3 36-15,3-1-15 0,-1 0 15 16,0-1-2-16,2-2-32 0,-1 2 47 0,-1-2-28 16,0-2 0-16,2 2 1 0,-1-2-2 0,-1 2 1 15,0-2 41-15,2 0-4 0,-1 0-43 16,0-1-12-16,0 1-19 0,1-2-35 0,1-1-40 15,-1-3-42-15,0 0-37 0,2-2 18 16,0-11-306-16,-2 6 27 0,8-20 32 0,-4 3 27 16,-2 0 24-16,3-1 26 0,-4-5 25 0,5 3 5 15</inkml:trace>
  <inkml:trace contextRef="#ctx0" brushRef="#br0" timeOffset="279544.6071">13503 16581 299 0,'0'0'149'0,"0"0"-26"0,0 0 38 16,0 0-50-16,0-11 17 0,0 11-56 0,0 0-10 16,0 0 21-16,0 0-26 0,17-23 10 15,-17 21 18-15,-1 0-19 0,-1-1 0 0,0 0-6 16,2 2-3-16,-2-1-21 0,2 1 18 0,-2-1 0 16,2 1-14-16,0 0-6 0,0 1-3 15,0-2 1-15,-2 2 9 0,4 0-24 16,-4-1 21-16,2-1-27 0,0 4 14 0,0-4-2 15,-1 4-8-15,1-4 19 0,0 2-28 0,0 0 0 16,-2 0 2-16,2 0 16 0,-3 2-12 16,3-1-11-16,0 2 31 0,0 0-32 0,3-1 30 15,-1 1 9-15,-1 2-7 0,-2 0-9 0,1-1 3 16,1 2 12-16,1-2-5 0,-2 2 4 16,0-6-13-16,0 0 3 0,0 9 3 0,0-1-10 15,11 17 7-15,-9-9 2 0,0-4 15 0,-2-2-18 16,2-2-4-16,-2-8 17 0,0 9-16 15,0 5 9-15,0-3-19 0,0 0 9 0,0-1-8 16,0 0 13-16,0-2-19 0,0 0 9 16,0-2 8-16,0 1-19 0,0-7 0 0,0 8 2 15,0-1-3-15,0-1-6 0,0-6-2 0,0 8 11 16,-8-8 8-16,8 7-10 0,0-7-6 16,0 7 2-16,0-7 8 0,-11 11 0 0,10-11-10 15,-1 1 9-15,-1-2 1 0,-1-1 0 0,4 1-1 16,-2-1 0-16,0-2-3 0,1 0 3 15,-1-1 15-15,0-1-24 0,0 0-5 0,2 0 34 16,-4-10-24-16,-1 1-1 0,5 1 2 0,-2 3 23 16,2 1-22-16,-2 3 10 0,2-1 21 0,0 0-19 15,-3 0 9-15,3 1-9 0,0-1-1 16,-2 3 4-16,2 5 10 0,0-8-30 0,0 2-1 16,0 6 17-16,0-8-5 0,0 2 0 0,0 6-19 15,0-9 16-15,0 9-14 0,12-16-1 16,-12 12-2-16,4 1-6 0,-4 0 16 0,2 1 4 15,0 0 4-15,0 1 4 0,1 1-23 0,-1 0-5 16,-2 1 3-16,2 1 13 0,2-1-12 0,-1 2 8 16,-3 1 18-16,3 1-18 0,-1 0 20 15,0 1-25-15,0 1 2 0,-2-1 6 16,0 2-17-16,4 9 17 0,-1-3-3 0,1 1 7 16,-4-8-18-16,0 0 22 0,0 1-17 0,0 5 11 15,0-1-4-15,0-2 11 0,0-1-14 0,0-1 20 16,0-1-4-16,0-7-19 0,0 7 28 15,0-7-13-15,0 8-13 0,0-8 21 0,0 7 4 16,0-7-17-16,0 0 11 0,-6 7-22 0,6-7 7 16,0 0 15-16,0 0 10 0,-9 11-15 15,9-11-7-15,-2-1 1 0,2-1-3 0,-1 0 17 16,-1-2-18-16,-1 0 11 0,1-1 11 16,0 0-28-16,2-2 9 0,-2 0 9 0,2 0 2 15,-5-7-25-15,5 3 5 0,-2-1 30 0,2 12-13 16,0-8 0-16,0 0-1 0,0 2-18 0,0 6-2 15,0-8 8-15,0 8 16 0,0-7 2 16,0 7-19-16,0-7 11 0,0 7-12 16,0 0 4-16,0 0 14 0,0-6-7 0,0 6-13 15,0-6 0-15,0 7 11 0,0 0-10 0,0 1 8 16,0 0-2-16,0 0-2 0,0 1-11 16,0-1-13-16,0 3 8 0,0-4-14 0,-2 3-28 15,2-2-52-15,0-1-41 0,2 4 14 0,-2-4-155 16,2 1-123-16,1-3 10 0,1 0 28 0,-2-1 19 15,3-2 25-15,-2 1 14 0,8-8-1 16</inkml:trace>
  <inkml:trace contextRef="#ctx0" brushRef="#br0" timeOffset="301469.5582">13557 15652 295 0,'0'0'105'16,"0"-14"-57"-16,0 14-5 0,0 0-83 0,0 0-141 16</inkml:trace>
  <inkml:trace contextRef="#ctx0" brushRef="#br0" timeOffset="306499.6696">8853 17394 301 0,'0'-14'262'0,"0"14"-26"0,0 0-38 0,0 0-23 16,0 0 5-16,0-13-20 0,0 13 0 16,0 0-8-16,27-18-24 0,-26 17-22 0,0-1-1 15,0 1-36-15,2-1-8 0,-3 1 11 0,2 1-13 16,0 0-18-16,-2 0 12 0,2 3-25 16,0 0 13-16,-1 3 13 0,-1-1-18 15,0 1 6-15,0 2-4 0,0 2-5 0,-11 16 2 16,7-10 2-16,2 1 12 0,-4-1-10 0,0 0 5 15,4-5-12-15,-2-2-18 0,2-1 16 0,2-1-27 16,-3 0 12-16,1-3 13 0,0 1 1 0,1-1-5 16,1-2-15-16,-1 1-4 0,-1 0 6 15,1 0 14-15,-1-1 11 0,2-2-6 16,0 0 12-16,0 0 15 0,-2 1-22 0,2-2-20 16,0-4 7-16,1 1-3 0,1-2-4 0,3-9 2 15,4-3 1-15,-2-2 0 0,5 1 13 0,-4-2-22 16,0 0 13-16,0 2 5 0,0 5-8 15,0-3-5-15,-1 1-20 0,-1 2 11 0,-1 0-10 16,1 4 22-16,1 3-15 0,-4 3 4 16,2-2 10-16,-1 5-31 0,-1-3 15 0,2 4 23 15,-5 0-31-15,0 0 3 0,19 15 5 0,-11-2-7 16,-2 1 8-16,-3 4-8 0,-1 1 28 16,1-1-28-16,-3 2-9 0,0-12 7 0,0 6-3 15,0 2 18-15,-15 15-3 0,12-13 13 0,-1-8-19 16,0 0 0-16,2-3-15 0,0-1 40 15,0-1-20-15,0 0-8 0,1-2 2 0,1-3 10 16,0 0-6-16,0 0 6 0,0 0 0 0,0 6-11 16,0-6 35-16,0 0-30 0,-1 8-11 0,3-10-3 15,0 1 37-15,2-4-22 0,0 2 0 16,1-1-18-16,-2 1 8 0,1-1 5 0,1 1 9 16,-3 1-5-16,2-1 3 0,-1 2 8 0,2-1-4 15,-1 2-17-15,-2 0-5 0,-2 0 18 16,0 0 4-16,0 0-8 0,13 11-4 15,-9-7 7-15,-3 0 14 0,2 3-24 0,-3 0 12 16,1 0-23-16,-1 2 19 0,0-2-13 16,0 5-7-16,0-1-11 0,0 0-2 0,0-2-5 15,0 0-43-15,0-1-1 0,0 0-8 0,0-2-32 16,-13 7-6-16,12-9 11 0,1-1-97 0,-1-1-111 16,0 1-77-16,1-3 27 0,1-3 24 15,1 0 21-15,6-10-23 0,-1-4-14 0</inkml:trace>
  <inkml:trace contextRef="#ctx0" brushRef="#br0" timeOffset="306711.1398">9171 17504 374 0,'2'-3'334'0,"0"2"-79"0,0-1-15 15,1-1-25-15,-1 1-17 0,2 0 6 0,0-2-32 16,1 1-25-16,5-7-19 0,-3 3-14 15,3-4-25-15,3 2-6 0,-3 4-12 0,1-4-28 16,-2 2-30-16,-2 1-52 0,-2 2-11 0,0-1-44 16,1 3 7-16,-4 2-72 0,0 0-114 15,-2 0-84-15,0 0 26 0,-2 6-30 0,0-2 20 16,-3 1-6-16</inkml:trace>
  <inkml:trace contextRef="#ctx0" brushRef="#br0" timeOffset="306861.2325">9190 17576 232 0,'0'3'224'0,"0"-1"0"0,0 2-28 0,0-2 0 16,2-2-27-16,0 2-10 0,0-2-10 0,0-2-18 16,2 2-12-16,0-1-17 0,0-2 2 15,9-3-51-15,-3 0-28 0,0-3-3 0,-1 1-66 16,1 0 4-16,-3-4-166 0,4-1-142 16,-1-2 25-16,-3 1 17 0,4-2-9 0</inkml:trace>
  <inkml:trace contextRef="#ctx0" brushRef="#br0" timeOffset="307065.6869">9436 17373 506 0,'2'1'249'16,"0"1"-53"-16,-4-1-6 0,4 1-10 0,0 0 4 16,-2 1-27-16,0 0-14 0,0 2-13 15,-1 0 17-15,1 0-33 0,0 1-20 0,-1 1-4 16,1 0-4-16,0 2 4 0,-14 16-19 15,11-9-35-15,-5-3-16 0,6-2-22 0,-6 2-36 16,6-2-63-16,-1 0 8 0,3-2-227 0,-2-1-59 16,2-4 22-16,0-4 27 0,0 0 13 0,0 0 5 15</inkml:trace>
  <inkml:trace contextRef="#ctx0" brushRef="#br0" timeOffset="307844.7763">10923 16987 514 0,'2'-3'290'16,"-1"0"-66"-16,0 1-28 0,0 2-17 15,-1-3-23-15,1 2-23 0,0-1-23 16,-1 2-2-16,0 0-2 0,1 0-7 0,-1 3-30 16,1 0-4-16,-1-2 3 0,1 5-3 0,-2-2-2 15,1 1 0-15,-2 1-19 0,2 1-5 0,-2-2-19 16,2 2 27-16,0-7-10 0,0 0 1 0,0 9-5 16,0-3-18-16,0-6 4 0,0 8-13 15,0-1 1-15,0-7 16 0,-6 13-6 0,5-9-7 16,1-4 0-16,0 0 17 0,0 0-6 15,0 2-14-15,2-4 4 0,7-10-11 0,-2 0 0 16,3-5-2-16,0 3 10 0,-4 0-13 16,6-1 11-16,1 2 11 0,-6 2-17 0,2 1-5 15,-1 1 9-15,0 3-4 0,-3 2 14 16,-2 1-9-16,1 1-10 0,-1 0-6 0,0-1 25 0,1 2-9 16,0 1-10-16,-4 0-5 0,0 0 6 15,0 0 1-15,6 0 17 0,-6 0-30 0,13 11 12 16,-10-7-5-16,0-1 6 0,0 0 2 15,-3 0 8-15,0 2-7 0,2-2-9 0,0 0 9 16,0-1-1-16,0 1 11 0,1 0-13 16,-1 0 5-16,-2 0-3 0,2-1 8 15,-2-2-14-15,2 2 15 0,1-2-9 0,-1 0-9 16,-2 0 13-16,0 0 2 0,0 0 1 0,9 0 2 16,-9 0 4-16,8 0 6 0,-8 0-1 15,7 0-13-15,-7 0 23 0,8 0-20 0,0 0 16 16,-8 0-5-16,7 0 0 0,-7 0 0 15,9 0-26-15,-9 0 5 0,6 0 6 0,8 7 15 16,-9-5-30-16,-2 1 2 0,0 1-34 0,0 2-31 16,5 8-25-16,0 1 10 0,-6-8-142 15,-1 3-156-15,0-2-11 0,1 0 25 0,1-3 25 16,-1 0 13-16,2-2-9 0</inkml:trace>
  <inkml:trace contextRef="#ctx0" brushRef="#br0" timeOffset="308826.6398">13567 16845 212 0,'0'-2'282'0,"0"2"-46"16,2-1-21-16,1 1-17 0,-1 0-29 0,0 0-21 15,0 0-24-15,0 1 8 0,-2-1-31 16,0 0 4-16,0 0-6 0,0 0-30 0,0 0 3 16,9 16-7-16,-9-12-7 0,0 1-13 0,2 0 4 15,-2-1-9-15,2 0 9 0,0 1-7 0,-2-1-5 16,0-1-14-16,0 1-7 0,4-2-6 16,-4 1 14-16,0-1 13 0,2 0-3 15,-2 0-1-15,0-1 4 0,2 0-16 0,-2-2-7 16,2-2 9-16,2 1-16 0,-1-2 5 0,3 1 10 15,6-7 0-15,-1 0-20 0,-3 3 0 16,-3-1 2-16,2 4 4 0,-2 0-4 0,-1 0 5 16,-2 2-7-16,3-1 7 0,-3 1-14 0,0 2 12 15,2 0 4-15,-1 0-9 0,-3 0 2 16,0 0 8-16,0 0-15 0,0 0-4 16,7 0 11-16,4 9-13 0,-9-7 25 0,0 0-19 15,0 3 11-15,0-2-19 0,-1 0 20 0,1-1-1 16,0 0-1-16,-2 0-3 0,3 1 3 0,-3-2-18 15,0 1 21-15,2-1-7 0,-2 0 4 16,3-1 11-16,-1 0-28 0,0 0 16 0,2-1-8 16,-2 0 27-16,3 1-6 0,-1-3-3 15,0 2 23-15,2 0-28 0,-2 0 18 0,-2 1-12 16,2 0 2-16,-3-1 6 0,1 0-26 0,2 0 25 16,-4 1-11-16,0 0 0 0,0 0-7 15,0 0 4-15,6 0-13 0,-6 0 18 0,13 10 3 16,-11-7-7-16,0 0-2 0,0-2-22 0,0 4-38 15,-2-2-19-15,2 1-27 0,0 1-33 16,1-3 13-16,-1 4-250 0,0-1-37 0,1-2 28 16,1 1-9-16,-1-1 21 0,1-1 29 0,-2-1-3 15</inkml:trace>
  <inkml:trace contextRef="#ctx0" brushRef="#br0" timeOffset="308983.4421">14003 16926 293 0,'2'-1'364'0,"2"-1"-58"16,0 2-64-16,1-2-32 0,-3 0-4 0,2 1-29 16,-1 0-18-16,2-2-32 0,-1 1-12 15,1 0-38-15,-1-2-26 0,0 3-23 0,0-2-62 16,-4 3 4-16,0 0-171 0,0 0-186 16,5 0 31-16,-5 0 20 0,8 2-20 0,-8 0-3 15</inkml:trace>
  <inkml:trace contextRef="#ctx0" brushRef="#br0" timeOffset="309473.1741">14344 16955 304 0,'0'-3'242'16,"-2"2"-48"-16,-2-1-32 0,0 1-34 0,0 0-17 15,2 1-8-15,-1 1 3 0,0-1-23 0,0 3-23 16,1-2-18-16,0 2-5 0,2 0-11 15,-2-1-37-15,2 0 17 0,-2 1 0 16,2 0 0-16,0-1 18 0,1-1-3 0,0 1-3 16,1-2-1-16,0 1-1 0,-2-1-28 0,2-1 3 15,1 1 66-15,0-1 9 0,0 0-5 0,-1 0-14 16,2-1-8-16,0 2 6 0,-2 0-8 16,2-1 3-16,-2 1 8 0,2 0 4 0,-1 0-6 15,-1 0-24-15,2 1 27 0,-1-1-2 16,-3 0-22-16,0 0 14 0,0 0-4 0,14 9 4 15,-12-6-13-15,2 0 12 0,-2 0-10 0,-2 0-3 16,3 1 11-16,-2-1-8 0,1-1-6 16,1 2-14-16,-3-1-33 0,2 1 9 15,0-1-37-15,-2 2-15 0,0-5-28 0,0 0 11 0,0 0-253 16,0 6-20-16,0-6 24 0,0 0 22 16,0 0 14-16,0 0-53 0</inkml:trace>
  <inkml:trace contextRef="#ctx0" brushRef="#br0" timeOffset="323236.7867">14378 14002 222 0,'0'-13'324'0,"0"13"-32"0,0 0-26 0,0-14-26 16,-4-3-7-16,4 12 2 0,0 4-48 0,1-4-33 15,-1 4-12-15,1-1-10 0,-1-2-13 0,0 3-7 16,0 1-11-16,0-2-17 0,2 1-6 16,0 1-10-16,-2 1 1 0,4 1-2 0,-1-1-6 15,0 2-3-15,0 0 10 0,1 2-9 0,6 4 33 16,-6-1-47-16,2 1-4 15,3 4 10-15,3 2-17 0,-3-1 14 0,0 0 21 0,-2 0-36 16,4 1 17-16,-2 1-28 0,3 0-8 16,-3-1 17-16,1-1-5 0,0 2-12 0,1-3 0 15,-1 0-8-15,-2 1-6 0,1-4 22 0,-1-4-3 16,3 5-1-16,1-2 1 0,-5-2-12 16,0-2 13-16,0-1-16 0,-3-2 29 0,1 1-25 15,-1-2-1-15,0-1 57 0,-4 0-13 16,0 0-7-16,0 0-4 0,25-13 2 0,-16 4-19 15,2-3 11-15,-4 0-12 0,0-2 24 16,0-2-19-16,-2 0-20 0,-2-1 35 0,0 1 1 16,-3 1-27-16,0 2-13 0,0 3 16 15,0-3-2-15,0-5 0 0,0 1-4 0,-14-20 9 16,10 16-36-16,1 2 11 0,-3 2 29 0,-1-1-21 16,0 1 18-16,2 1-16 0,-3 1-1 0,2 2-10 15,-2 1-10-15,3 2-7 0,-1 1 23 16,2 2-6-16,1 1 9 0,-1 1-13 15,2 1-2-15,-2 0 5 0,2 1-12 16,0-1 1-16,0 1 1 0,0 1 3 0,0 0-27 16,0 0-3-16,2 0 0 0,0 1-8 0,0 1 22 15,0 0 3-15,0 0 8 0,2 0-29 0,0 0 15 16,1 0 8-16,-1 0 11 0,3 0 1 16,1 0 18-16,1 0-14 0,13 0 19 0,-13 0-1 15,4 0-1-15,7 0-1 0,22-12 0 0,-21 11-3 16,0-3 1-16,0 0-12 0,-4 1 0 15,-3 1 24-15,-2-1-5 0,-5 2 0 16,4 0-2-16,-4-1 0 0,-1 2-2 0,-4 0-25 0,0 0-16 16,0 0-29-16,7 0-23 0,-7 0-37 15,0 0-37-15,0 0-33 0,7 0 16 0,-7 0-108 16,0 0-99-16,7 0-59 0,-7 0 28 0,7 0 28 16,-7 0 30-16,15 7 24 0,-1 0-42 15,-1 0-9-15</inkml:trace>
  <inkml:trace contextRef="#ctx0" brushRef="#br0" timeOffset="324069.0153">15191 13849 287 0,'2'-3'325'0,"0"0"-37"0,6-8-46 16,-6 1-17-16,-2 3-42 0,0 0-17 0,-2 1-14 15,2 6-15-15,0 0 2 0,0-7-14 16,-12-4-36-16,7 7-6 0,1 1 4 0,-1 1-14 15,0-1-7-15,-1 2-13 0,-1 0-15 16,2 1 12-16,5 0-25 0,0 0 3 0,-14 0-1 16,-13 16-3-16,14-9-7 0,3 2 16 15,-2-1-22-15,5 1 10 0,1-1-11 0,2-1-1 16,-1-1 7-16,3 1-7 0,2-7-5 0,0 0-5 16,0 8 2-16,0-1 4 0,0-7-3 15,0 9 4-15,13 1 15 0,1-2 4 0,-3-4-22 16,-2-3 9-16,9 0-5 0,-18-1 4 0,10 0 17 15,4 0-18-15,10-11 10 0,-11 4 1 16,-2-4-8-16,-2 0 18 0,2 2-1 16,-4 2 11-16,-1-1 6 0,0 1 8 0,-3 4 28 15,-1-2-25-15,1 3 9 0,0-2 2 0,-1 2-34 16,0-1 4-16,0 1 7 0,0 1-23 0,0 1-3 16,0 0-4-16,-2 0 11 0,0 0 16 15,0 0-30-15,8 12 27 0,-10-7-33 0,4 3 30 16,0 6-39-16,-2-5-2 0,0 3 8 0,8 12 7 15,-5-8-7-15,-3-2-6 0,5 1-15 0,-1 0 0 16,-1-4 1-16,-2 0-30 0,1-3-9 16,4-1-18-16,-4 0-6 0,-2-1-31 15,2-2-17-15,0 0-10 0,0 0-10 0,0-1-5 16,0 0 15-16,0-2-61 0,1-1-6 0,-3 0-38 16,0 0-21-16,16-13-14 0,-8 5 23 0,-5-1 56 15,2 1 145-15,-2 1 67 0,5-5-3 16,-2 2 79-16,-1 2 18 0,0 1-16 0,-2 1 11 15,0 1 3-15,1-1 9 0,-1 4-5 16,0-3 5-16,-2 1-9 0,2 1 23 0,-1-1-27 16,1 3-3-16,0 1-5 0,0-2 0 15,0 2 12-15,1 0-34 0,-4 0 13 0,0 0-20 16,7 0-9-16,-7 0 12 0,7 0-8 0,5 11-9 16,-7-8-18-16,-2 0 31 0,1 0-45 15,0 1 10-15,-3-1 17 0,1 2-23 0,-1 0-4 16,0-2 0-16,-2 1-30 0,1 0 1 0,0-4 9 15,0 0-2-15,0 0 2 0,0 6 12 0,0-6-6 16,0 0-6-16,-11 10 21 0,11-11-31 16,0-1 11-16,0-2 10 0,0-2-12 0,10-7 16 15,-3-2-8-15,3 0-6 0,2-3 3 16,-3 5 17-16,2 0 5 0,0 1 23 0,-3 1-39 16,-1 3 13-16,3-4-19 0,-4 3 24 0,-1 4 0 15,-1-1-9-15,0 3 13 0,-1-1-14 16,-1 1 4-16,0 1-17 0,0 1-11 15,0-2-31-15,0 1-35 0,-2 1-33 0,2 1-32 16,-1-2 12-16,-1 2-242 0,0 0 28 16,0 0-125-16,0 0 30 0,0 0 98 0,0 0 10 15,0 0 34-15,0-7 6 0</inkml:trace>
  <inkml:trace contextRef="#ctx0" brushRef="#br0" timeOffset="325301.3929">9623 13674 584 0,'0'0'287'15,"0"0"-42"-15,0 0-27 0,0 0-17 16,0 0 7-16,0 0-26 0,14 0-31 0,-14-12-13 16,0 12 5-16,0 0-22 0,0 0-14 15,0 0-16-15,0 0 6 0,25-14 3 0,-23 16-14 0,0 0 22 16,1 4-18-16,-1-2 2 0,1 0-22 15,4 9 8-15,-3 2-4 0,1-2-24 0,-5-1 25 16,4 6-5-16,-3 0-12 0,1-1-23 16,2 1 4-16,-4 0 4 0,1-4-5 0,-1 0-6 15,0-14-4-15,0 10-3 0,0-1 3 0,0 0-25 16,0-2 16-16,0-1 22 0,0 0-18 0,0-6-8 16,0 8-7-16,0-2-3 0,0-6 19 15,0 7-2-15,0-7 14 0,0 0-4 0,0 0-33 16,-3 10-2-16,1-15 32 0,0 0-4 0,-3-6 15 15,-1-8-16-15,2 0-3 0,0 0-3 0,1-6-1 16,1 1-18-16,-1-1 8 0,3 12-21 16,0-7 1-16,0-4 36 0,0-2-11 15,0 0-4-15,11-22 0 0,-6 23-2 0,3 2 1 16,-3 1-19-16,1 1 13 0,1 3-3 0,1 1 0 16,0 2 0-16,-1-2-17 0,1 6 22 15,2-3-1-15,-1 2 14 0,-1 5 7 0,0 1-2 16,1 5-31-16,-2-1 0 0,-1 2 2 15,0 0 0-15,-6 0 7 0,0 0-18 0,8 0 1 16,0 13 2-16,-7-8-8 0,-1 3-10 0,-1 8 25 16,1-8 14-16,-12 19-30 0,4-8 17 15,0-1-7-15,-2-3-16 0,0 1 3 0,1-1 5 16,2-4 11-16,2-3-3 0,0-1-18 0,1-4 14 16,2 3-10-16,0-4-18 0,0 1 31 0,2 0-18 15,-1 1 21-15,1-4-29 0,0 0 11 0,0 0 4 16,0 0 36-16,15 13-7 0,-11-9-9 15,9 6-26-15,0-2 17 0,-1 0-11 16,1 0 25-16,0 0-17 0,-2 1 18 0,-1 1 4 0,0 0-19 16,-4-2 9-16,0 1-2 0,-3-1 6 15,-1-1 2-15,-1 0-2 0,-1-1 18 0,0-6-4 16,0 7 3-16,0 4 3 0,-17 16 4 0,6-13-25 16,-3 0-8-16,3-3 12 0,-3 1-25 15,3-3-25-15,-2-2 3 0,2 0-20 0,2-2-23 16,2-2-6-16,0 0-19 0,2-2-35 15,5-1 14-15,0 0-237 0,0 0-48 16,-4-12 29-16,6 6 3 0,5-13 28 0,3-2 53 16,6 0 11-16</inkml:trace>
  <inkml:trace contextRef="#ctx0" brushRef="#br0" timeOffset="325569.2358">10040 13612 323 0,'5'0'297'0,"-2"2"-16"0,1-2-25 0,-2 0-36 16,2 1-7-16,-2 2-17 0,2 0 3 0,-2-1-31 15,-1 3-10-15,5 8-16 0,-3-2-1 16,-2-2-33-16,0 1 21 0,4 4 1 0,-4-2-51 16,3-1 20-16,-1 3-5 0,-1-2-30 15,-1 0-6-15,1-1 17 0,-1-3-44 0,0 0 11 16,0 1-24-16,-1-2-18 0,0 0-21 0,0-1-37 15,0-6-24-15,0 0-47 0,0 7 0 16,0-1 11-16,0-6-182 0,0 0-107 16,0 0 29-16,0 7-40 0,1-8 59 0,2-6 17 15,0-8 45-15</inkml:trace>
  <inkml:trace contextRef="#ctx0" brushRef="#br0" timeOffset="325704.4314">10106 13529 373 0,'-2'-2'204'16,"1"-1"-31"-16,-1 1-18 0,0 1-62 0,1-2-12 16,0 1-8-16,1 1-156 0,-1 0-120 15,-3-1-107-15,4-1 15 0</inkml:trace>
  <inkml:trace contextRef="#ctx0" brushRef="#br0" timeOffset="326517.5917">10282 13568 343 0,'2'-4'310'0,"-1"2"-42"16,-1-1-21-16,0 2-15 0,-1-2-16 0,0 0-34 16,-1 3-21-16,-2-2-22 0,1-1-20 15,-3 3-9-15,-10 5-20 0,5-1-19 0,-5 5-1 16,3-2-1-16,3 2 2 0,-4 1-27 0,1 1 2 15,0 1-12-15,2-1 11 0,5-2-17 0,-4 3-7 16,8-3 12-16,0 0-13 0,1-4-5 0,1-5-6 16,0 0-20-16,0 8 2 0,0-8 4 15,0 7 10-15,13 3-16 0,-7-9 22 0,0-3-21 16,-1 0 14-16,11 0-9 0,-1-3-6 16,0-2 22-16,2-2-10 0,-2-4-10 0,-1 3 22 15,-1 1-26-15,0 1 10 0,-4 2 6 16,-2 2 21-16,-1 0-13 0,-1 2-9 0,-1 0 4 15,-2-1 3-15,1 1 9 0,-2 2-19 0,-1 0 5 16,0 0 10-16,0 0-9 0,0 0 8 16,5 11-16-16,-6-5 14 0,2-1 2 0,0-1-1 15,-2 1-19-15,2-1 21 0,0 2-14 0,0 0 2 16,-1-6 17-16,0 0 5 0,0 6 6 16,10 5-6-16,-8-8 4 0,2 2-1 0,0-4 9 15,1 1 9-15,0-2-15 0,1 0 19 0,3 0-19 16,0 0-11-16,21-15-7 0,-13 6 18 0,-1-3-9 15,3-2 30-15,-7-2-32 0,4-2-2 16,0 2 5-16,-4 0-22 0,-1-1 10 0,-2 6 10 16,-4 2 2-16,-3 0-28 0,-2 2 10 15,0 2 17-15,0 5-36 0,0 0 21 0,0-7 5 16,-11-2 13-16,7 8-29 0,-1-2 1 0,-1 2-5 16,1 0 13-16,1 1-10 0,0 1-1 15,-2 0-5-15,2 2 6 0,4-3 7 0,-6 6 6 16,6-1-15-16,0 0 12 0,0 2-9 15,2-1 19-15,-2 3-23 0,12 11 20 0,-4-2-20 16,-3-1-6-16,4-3 12 0,-1 0 14 16,1 0-16-16,-2 1 12 0,-4-5-12 0,2 0 5 15,-2-1-6-15,-1-3-9 0,-2 3 20 0,0-9-8 16,0 7 11-16,0 4-16 0,-14 14 9 16,7-12 4-16,-3 0 2 0,-3-1-13 0,-2-2 18 15,3 0-4-15,-2 1-4 0,3-3 14 0,-2 1-16 16,3-3 5-16,2-2-14 0,2-1 1 15,-1 0-1-15,2-1 46 0,1-1-28 0,1 1 11 16,1-1 5-16,0 1-16 0,0-1 11 16,0 1-11-16,0-2 37 0,-1 1-17 0,1-1-6 0,1 1-21 15,-1-1 10-15,0 2 13 0,2-1-22 16,-2-1 0-16,2 1-34 0,-1 0-11 0,0-1-55 16,1 0-79-16,0 0 18 0,0 0-275 15,0 0 8-15,0 0 9 0,-5-12 26 0,5 8-27 16,0 0 49-16,0 0 16 0,1 0 47 15</inkml:trace>
  <inkml:trace contextRef="#ctx0" brushRef="#br0" timeOffset="768916.8612">21891 8540 549 0,'0'0'135'0,"0"0"-32"0,0 0 41 16,0 0-30-16,0 0 7 0,0 0-23 15,0 0-5-15,0 0 12 0,0 0-19 16,0 0-21-16,0 0-13 0,0 0 4 0,0 0-2 16,0 0-11-16,0 0 18 0,0 0-13 0,0 0-24 15,0 0 2-15,0 0-10 0,0 0 6 16,0 0-18-16,0 0 19 0,0 0-6 0,0 0-20 16,0 0 8-16,0 0 8 0,0 0 20 15,0 0-19-15,20 20-12 0,-14-18-4 0,0-1 7 16,-1-1-6-16,2 3 21 0,-3-1-16 15,4-2 1-15,-2 1 4 0,1 0-2 0,-1 1 7 16,1-2-4-16,10 4-5 0,-5-2-1 0,-1-1 16 16,-3-1-16-16,0 1 7 0,1-1-6 15,-4 0 4-15,1 1-4 0,-3-1 13 0,-1 0 0 16,1 1-1-16,-1-1-9 0,2 0 21 16,-2 0-5-16,2 1-16 0,-4-1 7 0,0 0-7 15,0 0 6-15,0 0-10 0,3-1-7 0,-5 0 5 16,-4 1-7-16,2 0 13 0,2-1-9 15,-4 0-8-15,0 0 18 0,0 1 9 0,-1-2-21 16,1 2 14-16,-2 0 3 0,-3 0-20 16,-12-2 1-16,11 0 8 0,2 2 11 0,1-1-9 15,1 0 1-15,-1 0-2 0,2 1-15 0,0 0-4 16,1 0 6-16,0 0 6 0,1 0 16 0,1 0-11 16,0 0-14-16,0 0 18 0,4 0-9 15,0 0 6-15,0 0-1 0,0 0-1 16,-8 3 4-16,10-1-12 0,2-1 13 0,0 0 1 15,2 1-10-15,1-1 5 0,12 3 0 0,0-2 6 16,1 0 5-16,1-1-14 0,0 1 22 16,-3 0-16-16,2 1 0 0,-6-3-10 15,0 1 10-15,-5-1 5 0,0 1-20 0,1-1 7 16,-2 0-1-16,-2 0 17 0,0 0-21 0,-2 0 5 16,2 2 4-16,-2-2 7 0,0 1-5 0,0-1 1 15,-1 0-1-15,1 0 2 0,-1 0 3 16,-1 0-2-16,1 0-2 0,-3 0 0 0,0 0-10 15,2 0 9-15,-4-1-5 0,0 1 1 0,-1-2 14 16,-2 2-16-16,1-1-3 0,-2 1 5 16,-1-2-16-16,-2 2 17 0,3-1-3 0,-11-1 12 15,-4 0 6-15,4 0-18 0,5-1 0 0,0 1 1 16,1 1 0-16,4 0 8 0,-3 0-8 0,2 0 7 16,2-1 6-16,0 2-13 0,2 0 2 15,-1-1 16-15,5 1-7 0,0 0-12 0,0 0-2 16,-7 0 7-16,7 0-1 0,-8 0 8 15,8 0-3-15,0 0 7 0,-7 0-10 0,7 0 11 16,-7-1-34-16,7-1 26 0,2 4 8 0,0-2-5 16,1 1-15-16,0-1 16 0,1 1-1 15,4-1-14-15,-2 2 0 0,1-1 6 0,11 3-7 16,-5-2 10-16,-1-2-6 0,-3 2 8 16,0-1-4-16,-1-1 17 0,-1 1-24 0,-1 1 1 15,-2-1 21-15,0 0-9 0,0-1-13 0,0 1 1 16,0-1 7-16,-2 2-7 0,0-2 0 15,2 0 10-15,-2 1-8 0,-3-2-5 16,-2 1 6-16,-1 0 13 0,0 0-27 0,-1 0 24 16,-1 0-7-16,0 0 0 0,-2 0-8 0,-1 0 4 15,2 0 0-15,-2 0 6 0,-5 0-4 16,2 0 1-16,-1 0 2 0,4 0 3 0,2 0-23 16,7 0 15-16,-10 0-4 0,10 0 2 0,-7 0 4 15,7 0-5-15,0 0 1 0,-11 3 9 16,12-2-18-16,0 0 13 0,4 2 0 0,-1-2-4 15,1 0-10-15,2-1 27 0,0 1-17 0,1-1 17 16,8 5-12-16,-2-4-4 16,-1-1 2-16,-2 1 12 0,-2-1-13 0,-4 2 5 15,4-1 8-15,-4-1-1 0,0 0-22 0,-1 0 17 16,2 1-10-16,-3-1 7 0,2 0 9 0,-1 0-15 16,-1 0 11-16,1 1-7 0,-1-1-9 0,-1 0 16 15,0 0 0-15,0 0-12 0,0 0-16 0,-1 0-12 16,1 0-10-16,-1 0-50 0,-2 1 9 15,0 0-91-15,0-1-168 0,-1 1 22 0,-1-1-49 16,-1-1-11-16,0 1 44 0</inkml:trace>
  <inkml:trace contextRef="#ctx0" brushRef="#br0" timeOffset="776412.9088">18508 15413 376 0,'0'-13'202'0,"0"13"-4"0,0 0-35 0,-13 0-25 16,13-14 3-16,0 14-24 0,-24-20-12 0,21 18-8 15,-1-1 9-15,0 0-1 0,0 1 0 16,1 0-21-16,-1-1 25 0,-2 1-6 0,3-1-23 16,-1 0 1-16,-1 1 0 0,0 2-32 15,1-4 3-15,-1 4 16 0,-2-1-21 0,2-1-2 16,-2 2 1-16,1 0 3 0,-1 0-7 16,7 0-11-16,-7 0-8 0,-5 0 1 0,1 0 9 15,-12 10-7-15,6-5 6 0,0 4-10 0,3-5-8 16,-1 4 13-16,3-1-6 0,-3 2 16 15,6-4-24-15,-3 4 11 0,1 0-9 0,0 0 18 16,2 0-22-16,1-3 30 0,0 0-22 0,3 1 31 16,0-1-28-16,1 0 14 0,2-2-12 15,-2 0 6-15,1 3-19 0,1-3-7 0,1 2 10 16,-1-1 13-16,2 3 1 0,-1-3 8 16,1-5-7-16,0 0 13 0,12 23-4 0,-2-11-26 15,3-1 1-15,1 0 18 0,-2-3-5 16,6 0 7-16,0 0-10 0,0-1 15 0,-1 1-17 15,0 0 13-15,-1 0-14 0,0 2 14 0,2 0-24 16,-7-2-11-16,3 3 40 0,2-1-30 16,-1 0-15-16,-3-1 20 0,-2 1-21 0,-2 1 17 15,0 2 15-15,-2-5-15 0,-1-1-20 16,-2 1 24-16,-2 0 0 0,-1 1 0 0,0-9-11 0,0 7 11 16,0 5 2-16,-15 14-12 0,5-12 2 15,0 1-3-15,-3-3 27 0,-1 1-14 0,-1-2-6 16,-4 0 1-16,4-3-4 0,0 1 5 0,-2-2-12 15,2 4 14-15,0-7-9 0,2-3 3 16,1 1-1-16,2 0-1 0,2-1 3 0,0 0-1 16,1-1-2-16,1 0 5 0,6 0-9 0,0 0-2 15,-7 0 14-15,7 0-22 0,-8 0 1 0,1 0-35 16,7 0 7-16,-16-10 3 16,12 8-29-16,1 0-20 0,-1-1-1 0,1 2-32 15,0-3-13-15,1 2-31 0,1-3-33 0,3 1 18 16,-1-1-134-16,9-6-90 0,-2 0-5 0,3 3 24 15,-2 0-21-15,4-4 31 0,2 7 22 16</inkml:trace>
  <inkml:trace contextRef="#ctx0" brushRef="#br0" timeOffset="776763.0309">18507 15663 348 0,'1'-3'301'0,"1"3"-31"0,1-2-43 16,-2 2-29-16,0 1 6 0,1-1-7 15,1 1-25-15,-2 2 7 0,1 0-25 0,-1 1-26 16,2 0-8-16,-3 2-4 0,1 0 0 16,1-1-19-16,-1 3 5 0,1 9 4 0,0-3-20 15,-2-3-9-15,2 7 34 0,-1 2-43 0,0-12 7 16,-1-8-23-16,0 11 38 0,0-3-27 15,0 1-13-15,0-1-31 0,0 3-2 0,0 3 5 16,0-4 15-16,0-1 18 0,0-1-6 0,0-2-30 16,0 2 3-16,0-1-17 0,0-7-12 0,0 6-8 15,0-6-16-15,0 0-33 0,0 7-29 16,0-7-17-16,-15 10-48 0,11-8-24 0,2-1 16 16,0-3-257-16,-1 0 9 0,0 0 11 0,-1-2 51 15,-4-6 22-15,0-6 15 0,6 0-6 16</inkml:trace>
  <inkml:trace contextRef="#ctx0" brushRef="#br0" timeOffset="776926.0535">18541 15540 675 0,'1'-5'237'0,"0"1"-39"0,0-2-25 0,0 4-8 16,1-3-36-16,-2 2-17 0,-1-1-35 0,2 1-60 15,-1-1 13-15,0 2-61 0,1 2 2 16,-1 0-147-16,-1 3-123 0,0-2-30 0,3 1 11 16,-3-1-1-16</inkml:trace>
  <inkml:trace contextRef="#ctx0" brushRef="#br0" timeOffset="777481.82">18722 15629 442 0,'3'0'317'0,"1"0"-50"16,-1 0-15-16,0-2-31 0,1 4-13 0,0-4-34 16,-1 4-13-16,1-1-17 0,1 2-4 0,7 4-18 15,-3 0 10-15,-3-2-14 0,-1 1-33 16,4 4 8-16,-2-1-27 0,1 1-6 0,-3 4 6 15,-2-3-6-15,-3 0 12 0,0-11-23 0,0 14-17 16,0-2-4-16,0 0-1 0,-11 17-1 16,6-17-12-16,-1-3 16 0,3-2-5 0,-2-1 9 15,2 0-11-15,0-2-11 0,3-1 20 0,-2 1-35 16,2-2 8-16,-1 1 9 0,-1-3-15 0,2 0 8 16,-2-3-2-16,3 1-7 0,2-2 1 15,3-9-2-15,2 0 17 0,3-5-7 0,2 0-13 16,3-1 5-16,-4 1 10 0,6 1-5 15,-2 0-5-15,1 2 33 0,-3 0 8 0,3 1-40 16,-4 0 0-16,-1 3 11 0,-1 3-12 0,-1 4 10 16,-4-1-13-16,3 2 2 0,-2 1 39 15,0 2 2-15,-7 0-45 0,0 0 3 0,25 10 43 16,-14 0-15-16,2 2 26 0,-2-1-34 16,-3 4 11-16,-1-1-7 0,-1 3 4 0,-1 2 6 15,-1-3-4-15,0 1-7 0,-4-9-27 16,0 7 2-16,0 1 8 0,0-1 13 0,0 3 0 15,0-1-5-15,-9 14-3 0,9-20 1 0,-1-1 7 16,1-10-28-16,0 7 5 0,0 0-21 16,0-1-27-16,0-6-20 0,0 7-62 0,0-7-18 15,0 7 15-15,0-7-211 0,0 0 29 16,0 0 25-16,-5 11 25 0,6-13-148 0,2 0 25 16,1-1 25-16,6-7 12 0,-1-1 45 0</inkml:trace>
  <inkml:trace contextRef="#ctx0" brushRef="#br0" timeOffset="778047.8058">19439 15604 400 0,'4'-11'272'0,"4"0"-46"0,0-2-20 0,3-1-4 16,-3 2-15-16,4 2-41 0,-3 0-11 15,-2 0-4-15,0 6-17 0,5-3-8 0,-2-4-8 16,-1 8 4-16,-1 2-16 0,-3 0-7 16,1 1-22-16,-6 0-2 0,0 0 15 0,8 0-12 15,12 19 16-15,-15-9-18 0,0 5-3 0,-2-2 8 16,-1 5 2-16,-2-8-16 0,0 3 3 16,-13 22-10-16,5-13 9 0,-3-1-4 0,-4 0 14 15,4 1-10-15,-4-4 2 0,0 2-30 16,0-2 14-16,-3 1-8 0,0-1 16 0,4-1-11 15,1-2-1-15,1 3-4 0,0-1-15 0,2-5-8 16,4-3-3-16,-2 2 33 0,5-4 12 0,-1-2-28 16,3 0 17-16,0 0-17 0,1-5 14 15,0 0 28-15,0 0-54 0,0 0 19 0,0 0-5 16,15 10 11-16,-10-10 2 0,2 0-24 0,2-2 10 16,-3 1-3-16,4 1-1 0,17-7-31 15,-8 0-11-15,-6 0-37 0,4 1-24 16,-1 0-23-16,3 0-27 0,-5-2-39 0,3 3 16 15,1-3-83-15,-2-3-65 0,-2-1-106 0,1 6 24 16,-2-5 21-16,2 1 15 0,-1-1 18 0,1 3-54 16</inkml:trace>
  <inkml:trace contextRef="#ctx0" brushRef="#br0" timeOffset="778512.637">19874 15640 425 0,'2'-4'333'0,"-1"1"-56"15,1 1-5-15,2 1-52 0,-2 0-29 0,-1 2-7 16,1 0-10-16,-2 1 7 0,0 1-13 16,-2 2-6-16,-1 13-31 0,-5-5 11 0,-3 2-30 15,3-1 13-15,-2 1-36 0,1-1-4 0,0 2-33 16,0-2 9-16,0-1-2 0,-2 1 6 16,6-4-27-16,1-3-16 0,0-2 19 0,1 0 3 15,1-1-8-15,0-1-24 0,0 0 29 0,0-1-18 16,1-1 2-16,0 1-27 0,2-7 24 15,0 4-12-15,3-4 1 0,6-9-31 0,2-4 40 16,-2-2-23-16,4 2 12 0,0-1 1 0,-1-2-4 16,1 0-11-16,1-1 9 0,-2 5 37 0,-1 0-36 15,-1 2 12-15,-3 4 3 16,2 2-27-16,-3 1 2 0,-2 3 16 0,-2 4 4 16,-3 1-14-16,0 0 37 0,0 0-13 15,6 0 17-15,4 9-6 0,-8-2-1 0,1-3-5 16,5 12 16-16,-3 0-5 0,0 2-5 0,0 0-5 15,0-3-29-15,1 0 0 0,-1 1 0 0,-1-2 0 16,-2-3 33-16,0 0-4 0,0-3-7 16,1 9 1-16,-1-5 4 0,1-3-3 0,4 5-38 15,-6-4 9-15,0-3-9 0,1-5-44 0,-1 3-29 16,-1-5-6-16,0 0-19 0,0 0-28 0,0 5-54 16,0-6 19-16,-2-2-205 0,0-3-72 15,2 1 30-15,0-3 31 0,1-8 23 0,-1 7-11 16,0-3 10-16,0-1 5 0</inkml:trace>
  <inkml:trace contextRef="#ctx0" brushRef="#br0" timeOffset="778696.2622">19957 15625 265 0,'-2'-6'340'0,"1"-1"-34"0,1 1-53 15,-1 1-27-15,2-2-28 0,1 2-7 0,-2-2-45 16,9-11-3-16,-5 9-23 0,2 3 1 0,-1 0-27 15,2 3-47-15,-2-2-19 0,1 3-28 16,8-6-28-16,0 3-42 0,-1-2 6 0,-2 5-212 16,-1 0-91-16,1 1 23 0,-3-2-26 0,14-1 11 15,-1 2 31-15</inkml:trace>
  <inkml:trace contextRef="#ctx0" brushRef="#br0" timeOffset="779028.8315">20442 15418 280 0,'2'-3'354'0,"-2"0"-48"0,0 1-40 0,-1 1-19 16,0 2-32-16,1 0-19 0,-3 3-22 16,-7 5 1-16,5 1-25 0,-4 3 1 0,3 2-7 15,-4 2-18-15,1 2-20 0,-3-1-14 0,3 3 16 16,1 1-3-16,-1-1-23 0,0 3 31 15,0-3-40-15,-1 2-6 0,3 2-5 0,0-1 8 16,2-3-20-16,-1-2 8 0,2 2-5 0,1-2-7 16,0 0-5-16,2-3-2 0,0-2-27 15,0-3 9-15,1-11 19 0,0 9-36 0,0-1 25 16,0-1-55-16,11 5-10 0,0-2 4 0,1-2-36 16,1-4-7-16,-3-3-37 0,-10-1-48 15,11 0-19-15,16-11 16 0,-14 3-179 0,3-2-98 16,-3-3 28-16,-1-1 26 0,0 0 26 0,-3 0 30 15,-2-2 13-15,0-1-2 0</inkml:trace>
  <inkml:trace contextRef="#ctx0" brushRef="#br0" timeOffset="779311.5139">20491 15598 353 0,'3'-8'254'0,"2"1"-9"16,-2 1-35-16,7-3 9 0,-3-1-25 15,1 4-19-15,0 2-21 0,-2 3-1 0,-1 0-28 16,-5 1-2-16,0 0-13 0,9 0-6 0,-2 0 0 16,3 9-3-16,-1 4-32 0,-7-2 24 15,4 3-14-15,-5-1-9 0,2 6-16 0,-3-11 9 16,0 2 12-16,-16 21-31 0,9-15 11 0,-2-1-3 16,-1 3 12-16,-2-4-37 0,1 0-19 15,-5-3-7-15,3 1 7 0,1-2-18 0,3-1-4 16,0-2-17-16,1-2-29 0,5-2-26 15,-2-1-53-15,2-2-9 0,3 0 13 0,0 0-203 16,-2-6-68-16,5 0 25 0,8-7 24 16,4-2 21-16,-3-3 12 0,3 0-1 0</inkml:trace>
  <inkml:trace contextRef="#ctx0" brushRef="#br0" timeOffset="779548.9379">20692 15524 539 0,'2'-1'293'16,"-1"-1"-47"-16,0 2-24 0,-2 0-26 16,0 2-7-16,-1 0-17 0,-1 3-6 0,-5 5 0 15,-2 5-43-15,2-2 3 0,-1 2-2 0,0 1-13 16,-1 0-8-16,3 0-29 0,0 3 9 0,-3-4-3 16,2 5-37-16,1-6-4 0,0 2-7 15,-1-2-16-15,4-3-10 0,2-3-27 0,1 0-23 16,-1 0-22-16,1-1-37 0,1-7-7 15,0 0 10-15,0 6-150 0,10 1-79 0,-4-6-54 16,3-1 17-16,10-1 24 0,-9 1 15 16,4 0 2-16</inkml:trace>
  <inkml:trace contextRef="#ctx0" brushRef="#br0" timeOffset="779793.8694">20840 15712 452 0,'3'-3'272'0,"-1"2"-35"0,1 1 6 0,-1-2-30 16,0 2-7-16,0 0-15 0,-1 2 13 0,1-1-19 15,0 2-23-15,-1 1 2 0,0 2 1 0,-1-1 7 16,0-1-20-16,-1 5-17 0,0-3-14 16,1 0-13-16,0-6-40 0,0 13 14 0,0 1-30 15,0 0 31-15,-10 11-42 0,8-17 18 16,-1 0 5-16,3-8-33 0,0 7 0 0,0 0-23 16,0-1-19-16,0-6-19 0,0 7-43 15,0-7-36-15,0 7-32 0,0-7-32 0,0 0 16 16,0 8-231-16,-7-3-41 0,9-7 36 0,0-3 24 15,-1-1 24-15,4-7 32 0,-2-4-18 16,1 2 23-16</inkml:trace>
  <inkml:trace contextRef="#ctx0" brushRef="#br0" timeOffset="779936.7593">20824 15633 256 0,'-2'-6'267'0,"0"2"-18"0,1-1-30 16,1 0-32-16,0 1-33 0,-1 1-11 0,-1-2-28 15,1 2-69-15,-1-2-22 0,2 3-1 0,-2-1-156 16,2-2-121-16,-1 4 20 0,0-4-121 0,1 5-18 16</inkml:trace>
  <inkml:trace contextRef="#ctx0" brushRef="#br0" timeOffset="780327.9811">21032 15484 446 0,'4'-1'280'0,"-2"-3"-33"0,0 1-2 0,0 1-11 16,1 2-16-16,-1 3-39 0,2 0-24 16,0 0 9-16,3 8-25 0,2 1-27 0,-3 2 6 15,2 1 5-15,-1 2-19 0,-2 2-14 0,1-3 21 16,0 5-35-16,-1-2-3 0,0 2 0 15,-1-1-23-15,-3 3 3 0,3 0 16 0,-3 0-15 16,-1-12 12-16,0 6-20 0,0 2-1 0,0 1 6 16,0 0-10-16,0-1 0 0,0 0-4 15,0 0-4-15,-10 21 13 0,9-21-16 0,-7-3 28 16,4-4-12-16,-5 1 1 0,-1-2-19 16,6-1 10-16,-9 1-3 0,0-1 9 0,1-3-4 15,3-1-13-15,2-1-2 0,0-2 8 0,0-1-4 16,1 0-2-16,1 0-3 0,1 0-49 15,1-2 31-15,-1 2-44 0,4-2-25 0,0 0-33 16,0 0-48-16,-12-11-75 0,11 5 21 16,0 0-267-16,1-1 36 0,2-11 31 0,-2 10 8 0,0-6 63 15,9-16-26-15,-4 10 21 0,-1 10-18 16</inkml:trace>
  <inkml:trace contextRef="#ctx0" brushRef="#br0" timeOffset="780910.1959">21673 15812 543 0,'-1'0'340'0,"0"-2"-53"0,-1 0-5 0,1 0-53 16,-2 1 9-16,3 0-20 0,-2 1-40 15,2-2-18-15,-1 0 50 0,1 1-63 0,1 0-7 16,0 0-32-16,4 1-10 0,0-1-20 0,0-2-1 16,10-1-18-16,5 1 51 0,-3-2-25 15,5 4-28-15,1 1-25 0,0-3 6 0,-4 1 15 16,1 0 2-16,-1 2-36 0,-4 0 34 16,-3-3-6-16,-2 1-4 0,-2 2-15 0,-8 0-23 15,8 0 15-15,0 0-20 0,-8 0 9 16,8 0-7-16,-8 0 14 0,7 0 7 0,-7 0 0 15,6 0-9-15,-6 0 13 0,0 0-10 16,0 0 1-16,8 0-2 0,-8 0-1 0,6-2-3 16,-6 2-9-16,0 0 5 0,1 0 0 15,-1 0-19-15,1 0 13 0,-1-1-2 16,0 1-26-16,0 0 26 0,0-1 2 0,1 0-38 16,-2 2 5-16,2-1-4 0,-1-1-62 0,-1 0-27 15,-1 0-24-15,2-1 14 0,-3 1-211 16,0-1-114-16,2-2 33 0,-1 1 29 0,-2 0 23 15,-6-6 25-15,3 2 22 0,1 4 12 16,-5-6 0-16</inkml:trace>
  <inkml:trace contextRef="#ctx0" brushRef="#br0" timeOffset="792371.7714">22861 15459 272 0,'0'-12'265'0,"0"12"-58"16,0 0 11-16,0 0-36 0,0 0-1 0,0-13-28 16,0 13-17-16,0 0 0 0,-19-18-4 15,18 17-10-15,0-2-31 0,1 2 7 0,-1 0 2 16,0 0-9-16,1 0-25 0,0 1-5 0,-3-2-3 15,3 1-15-15,0 1 11 0,2-1-5 0,-2-1-9 16,1 2 0-16,-1 0-22 0,0 0 2 16,0 3 16-16,0 1-16 0,-1-1 14 0,-1 1-2 15,4 3-4-15,-4-1-5 0,2 1 13 16,0 1-17-16,0 7 13 0,0 2-13 0,0 0 5 16,0 3 4-16,0 0-11 0,0-1 1 0,0 2 17 15,0-1-34-15,0 0 21 0,0 1-3 16,0 0 12-16,12 21-8 0,-9-23-26 0,1-1 12 15,0 0-9-15,0-4 1 0,2 3 1 16,-6-4 15-16,0-4-17 0,7 4-1 0,-7-4 1 16,4-3 9-16,0 1 19 0,-3-1-22 0,1-4 9 15,0 2 12-15,0-1-5 0,0-2 26 16,-2 1-35-16,2-2 35 0,1 0-16 0,-3 0 24 16,14-10-29-16,-4-1 0 0,0-3-3 15,0-1 22-15,0-2-43 0,-5-1 36 0,6 3-20 16,-3-3 34-16,1 4-40 0,0 0 18 0,-6 2-13 15,2 3 8-15,-2 2 6 0,0 2-5 16,0-1 0-16,0 1-6 0,-2 1 0 0,2 0-2 16,-1 3-3-16,-1-2-8 0,2 2-2 0,-1-2 33 15,-1 3-5-15,-1 0-3 0,0 0-3 0,0 0-15 16,0 10-8-16,0-4-8 0,-2 1 1 0,2 1 38 16,-2 10-1-16,2-11-60 0,0 6 29 15,0 0-23-15,0 2 12 0,0 1 17 16,0-1-19-16,15 11 3 0,-5-11 0 15,1-6 0-15,-1-6 0 0,4 3 10 0,4-3-1 16,2 2-20-16,-12-5 27 0,5 0 3 16,20-14-21-16,-13 5 1 0,2-3 29 0,0-1-3 15,-3-3-30-15,1-1 3 0,-2-1 1 0,0 0 1 16,-4-3 1-16,0 3 36 0,-1 0-6 16,-3 0-11-16,-1 0-2 0,-2 2-1 15,-3 1 14-15,1 0-13 0,0 5 0 0,-3 1-27 16,-1 1 2-16,-1 1 29 0,1 0-5 0,-1 0-2 15,0 7-1-15,0 0-2 0,0-6-2 0,0 6 0 16,0-8-36-16,0 2 10 0,0 6-47 0,0-7-13 16,-12-3-9-16,12 6-42 0,-2 1-9 15,1 3-24-15,0 0-20 0,0 0-8 16,0 3 18-16,-1-1-240 0,1 2 33 0,2-1 25 16,1 2 26-16,-2 2 22 0,2-3-35 0,0 2 12 15,4 10-19-15</inkml:trace>
  <inkml:trace contextRef="#ctx0" brushRef="#br0" timeOffset="792854.3435">23572 15718 322 0,'0'-2'267'15,"-1"1"-17"-15,1-2-38 0,0 3-18 16,-1-3-14-16,2 2-13 0,-1 1-15 0,0-2-32 16,0 2 0-16,1 0-10 0,-1 0-24 0,1-1 4 15,0 2-8-15,-1-1 7 0,-1 0-2 0,2 3-3 16,-1-1-15-16,-1 1-8 0,2-1 1 15,-1 5-1-15,0-3 2 0,-1 0 19 16,-4 13-14-16,5-11-4 0,0 2-4 0,0 3-15 16,-5 15 1-16,3-9-12 0,-2-2 17 0,1 0-7 15,3-1-14-15,-3 6 14 0,2-7-14 16,-1 2 14-16,-2-2-18 0,2-4 7 0,0 1-26 16,1-1 20-16,-1-2-1 0,1-1 9 15,1-6 2-15,0 0-12 0,0 9-13 16,0-1 0-16,0-8 8 0,0 7-38 0,0-1 16 0,0-6 27 15,0 7-26-15,0-7-8 0,0 6-2 16,0-6-7-16,0 7-5 0,-10 3-33 0,10-9-28 16,-1 0-29-16,1-1-41 0,0-1 13 0,0-1-209 15,0-2-76-15,2-1 30 0,-1-2 25 16,5-9 33-16,-3-2-1 0,4 1 10 0,2-6 4 16</inkml:trace>
  <inkml:trace contextRef="#ctx0" brushRef="#br0" timeOffset="793787.5509">23846 15493 436 0,'0'0'237'0,"0"0"-34"0,0 0 8 16,0 0-20-16,0 0-23 0,0 0-14 0,0 0-4 15,0 0-42-15,0-13 6 0,0 13-12 0,0 0-3 16,0 0-14-16,0 0-19 0,-6-25 10 16,9 24-21-16,2-1-12 0,1 2-7 0,-1-1-1 15,1 1 7-15,2 1-15 0,-1-1-9 0,13 12 14 16,-12-8-2-16,4 8 3 0,-3-1-22 15,-1 4 9-15,1 0-3 0,-5 1 2 0,1 2 6 16,-4 0-8-16,0 0 4 0,-1-7 11 0,0 3-16 16,-14 19 3-16,4-16-4 0,2 4-1 15,-7-4 3-15,3 0-7 0,4-3 8 0,-5 0 12 16,6-1-22-16,-4-2-2 0,2-1 12 16,1-3-1-16,3-1-3 0,1-3-22 0,-3-1 1 15,2 1-14-15,2-3-16 0,1 1-40 0,2-1-5 16,0 0-33-16,-3-5 12 0,2 1-139 15,2-3-92-15,7-8 21 0,2-1 22 0,0-1-50 16,4-1 10-16,-3 1 20 0</inkml:trace>
  <inkml:trace contextRef="#ctx0" brushRef="#br0" timeOffset="794189.0169">24140 15436 635 0,'-2'-4'277'0,"1"-3"-45"15,0 4-31-15,-2-1-12 0,-1 1-31 0,-1 3-18 16,0-2-17-16,0 2-9 0,0 0-2 0,-10 8-21 16,3 0 0-16,-4 2-7 0,2 5 11 15,1-1-23-15,1 2-11 0,0 4 3 0,4-1 1 16,-1 1-9-16,1-3 0 0,0 2-15 15,4 1 19-15,0-1-11 0,4-10 6 0,0 2-32 16,0 3 18-16,0 0-7 0,0-1-15 0,0-2 13 16,12 12 9-16,-4-12-10 0,-2-4 2 0,2-1-11 15,0-3-13-15,0 0 8 0,-2 0 8 16,0-1 1-16,1-1-23 0,-2 1 16 16,-1-1-4-16,1 1-1 0,-2-1 8 0,1 0-12 15,2-1-8-15,-2 0-1 0,-1 2 6 0,-1 0 4 16,-2-2-31-16,0 0-6 0,0 0-21 0,0 0-18 15,0 0-19-15,7 0-39 0,-7 0-20 16,0 0 12-16,6 0-147 0,-6 0-116 0,8 0-10 16,3-9 25-16,-6 6 49 0,-2 3 15 15,0-3-69-15</inkml:trace>
  <inkml:trace contextRef="#ctx0" brushRef="#br0" timeOffset="794555.0732">24333 15693 252 0,'3'-2'325'0,"0"2"-40"0,0 0-25 16,-2-1-35-16,0 1-29 0,2-1-9 0,-2 1-5 16,1 1-17-16,-2 2-29 0,2-3 3 0,-1 5-13 15,-1-2-15-15,3 1-19 0,-3 0 11 16,-1 2 9-16,-1 0-22 0,1 0 17 0,1 1-29 15,0 4-4-15,-10 14-15 0,8-9 1 16,-1 0-24-16,2 0 7 0,-6-1-3 0,3 0-14 16,2-3 11-16,-2-1 5 0,3-1-16 0,-1-1-8 15,1 10 9-15,-4-8 7 0,1 3 10 16,1-3-25-16,0-4 11 0,1 1-20 0,0-1 10 16,0-1-9-16,1-2 12 0,0 0-13 0,0 1-13 15,0-4-38-15,0 2 1 16,1-1-37-16,-1-1-20 0,1-1-25 0,0 0-58 15,0-6 16-15,1 3-229 0,2-2 29 0,4-12 27 16,6 1 23-16,-2-5 21 0,2 0-57 0,2 0 16 16,-2-2 4-16</inkml:trace>
  <inkml:trace contextRef="#ctx0" brushRef="#br0" timeOffset="794874.3479">24708 15521 357 0,'1'-3'298'0,"1"0"0"0,0-1-54 16,1 2-20-16,-2-1-11 0,2 2-32 15,-2-2-19-15,1 2-2 0,2-1-33 0,-2 1-25 16,4 1 18-16,-1 0-40 0,2 0-1 15,0 1 17-15,2-1-36 0,2 0-5 0,5 0 0 16,-2 0-23-16,18 10 15 0,-18-9-5 16,-1 0 4-16,-1 0-17 0,-4-1 0 0,2 0-29 15,-2 0 0-15,-2 0-14 0,-1 0-16 0,1 0-13 16,-6 0-61-16,0 0-26 0,0 0 11 16,6 0-241-16,-6 0 26 0,0 0 22 0,0 0-33 15,0 0 0-15,14-11 26 0,-15 8 3 16</inkml:trace>
  <inkml:trace contextRef="#ctx0" brushRef="#br0" timeOffset="795170.2144">24861 15420 391 0,'-2'-2'308'0,"0"-1"-26"0,0 1-19 16,0 0-24-16,1 1-37 0,-1 1-17 15,0 0 0-15,2 2-33 0,-1 1-10 16,0 0 13-16,1 2-43 0,0 1 2 0,-4 8-7 15,4 1 0-15,0-7-18 0,0 6-8 16,0 2-11-16,0 1 35 0,-7 22-49 0,3-19 16 16,1-1-30-16,0 3 30 0,-1 0-31 0,0-2 8 15,0 4-27-15,0-4 0 0,-2-3 18 0,2 2-5 16,0-2-2-16,1-3-20 0,-3 3 22 16,0-3-17-16,3-2-10 0,-6-2-37 0,7 0-9 15,-1-6-28-15,1 3-12 0,0-5-16 0,2 1-21 16,0-3 11-16,2 1-206 0,0-4 26 15,2 1-160-15,9-8 11 0,0 1 35 0,3-7 23 16,-1 0 27-16,3-1-27 0</inkml:trace>
  <inkml:trace contextRef="#ctx0" brushRef="#br0" timeOffset="795986.8015">25534 15285 342 0,'3'-4'300'0,"0"0"-21"0,-1 0-23 16,0 1-22-16,-2 1-38 0,3 0-19 16,-2 1-15-16,1 1-23 0,0 0-21 0,0 1 14 15,-2 1-12-15,2 1-37 0,0 1 2 0,0 1-8 16,-1-1 0-16,1 0-13 0,0 1-8 0,-2 2 14 15,0 0-11-15,0-2-2 0,6 12-14 16,-6-11 14-16,0 2-2 0,0 3-25 0,0-2 9 16,0 4-2-16,0 1 10 0,0-2-21 0,0-2 9 15,0 1 0-15,0-1-24 0,0 1 35 16,0-1-37-16,0-2 25 0,0 2-31 0,0-3 9 16,-9 5 12-16,9-7 5 0,-2 1-17 15,-2 10 4-15,2-7 1 0,-4-1 3 0,6-8-17 16,0 8 9-16,0-1-11 0,0 1 25 15,0-2-27-15,0 1-2 0,-10 4 16 0,8-6-6 16,-3 9 1-16,3-3-2 0,-3-2 0 0,2-3-2 16,0 0 4-16,1-1-14 0,-3-2-4 15,3-1 5-15,1 3 10 0,-1-3-5 0,0 0 29 16,2 0-45-16,-2 0 13 0,2-2 8 0,0-1-24 16,0-2 10-16,0 1-3 0,-2-3 16 15,9-6-16-15,-1-2 6 0,1 4 11 0,-3-5 12 16,5 0-5-16,-2 2-22 0,2 1 10 0,1 2 24 15,0-2-24-15,0 4 27 0,-1 3-29 16,-1 1 3-16,-2-1 3 0,3 2-6 0,-1-1-4 16,-2 3-13-16,3 0 14 0,-1 0 1 0,1 0 9 15,3 0-6-15,16 13-8 0,-14-5 2 0,-2 2-1 16,-1 1 2-16,-1 1-4 0,-3 0 8 16,1 2 4-16,-6 3-2 0,0-5-10 0,-1 4 7 15,-1-9 16-15,0 5 22 0,-9 15-35 16,4-10 44-16,-1-3-12 0,-6 0-5 0,2-2-10 15,-1 1-3-15,-1-4-10 0,-2 3 23 16,-1-5-29-16,1-1 43 0,0 0-41 0,1 3 21 16,1-5-12-16,-1-2 18 0,4 0-12 0,1 0 0 15,-1-2 18-15,9 0-21 0,-7 0-5 0,7 0 4 16,-9 0-7-16,2 0 1 0,7 0-13 16,-7 0 36-16,7 0 0 0,-9 0 5 0,9 0 13 15,-12-10-3-15,9 8-6 0,1 0-23 16,-1 2 7-16,1 0-7 0,0-2-1 0,0 1-1 15,1-1 2-15,-1 1 2 0,2 0-6 0,-2 1 1 16,0 0-40-16,-1 0 13 0,2-1-62 16,0 0-17-16,0-1-45 0,0 0-39 0,-1 0-50 15,2-1 19-15,-2 0-267 0,-1 0 34 0,0-2 30 16,0 3 32-16,-6-9 18 0,2 4 27 16,-5-2 14-16,-3 0-45 0</inkml:trace>
  <inkml:trace contextRef="#ctx0" brushRef="#br0" timeOffset="798202.7192">23142 15177 359 0,'0'0'248'15,"0"0"-34"-15,0 0-12 0,0 0-30 0,0 0 3 16,0 0-26-16,0 0-14 0,0 0-10 16,0 0-11-16,0 0-6 0,0 0-2 0,0 0 0 15,0 0-8-15,0 0-16 0,0 0-9 0,0 0 4 16,0 0-11-16,0 0 1 0,4 16 1 0,18-18-9 15,-9 2-21-15,5 0 5 0,5 0-10 16,28-7 4-16,-24 7 3 0,-1-1 3 0,2 1-7 16,0-2 1-16,-1 1-1 0,-1 0-10 15,-4-1-24-15,-12 2 13 0,3 0-12 0,3 0 5 0,-1 0 8 16,-1 0-9-16,-3 0-7 0,0 0 7 16,-3 0-8-16,-8 0 5 0,9 0-1 0,-9 0 3 15,7 0 1-15,-7 0 12 0,7 0 20 16,-7 0-30-16,7 0 6 0,-7 0 2 0,0 0-23 15,8 0 30-15,-8 0-35 0,0 0-2 16,0 0-37-16,7 0-28 0,-7 0-65 0,0 0 13 16,8 0-280-16,6-4 4 0,2-4 20 0,0-6 34 15,2 1 23-15,4 2-13 0,1 0-52 16</inkml:trace>
  <inkml:trace contextRef="#ctx0" brushRef="#br0" timeOffset="798903.5147">25486 15026 285 0,'0'0'301'0,"1"-2"-32"15,1 2-25-15,-2 0-16 0,0 0-1 0,0 0-24 16,2 0-7-16,-2 0-38 0,0 0-13 16,0 0 6-16,2-1-14 0,-2 1 14 0,0 0-27 15,0 0-24-15,1 1 2 0,0-2-15 0,1 1-3 16,-1 0-8-16,3 1 5 0,1-2-41 0,4 0 27 16,8 1-12-16,-8 0-28 0,7 0 22 15,2 0 9-15,4 0-17 0,1 0-19 0,2 0-11 16,21-9 10-16,-21 9 6 0,-2-1-9 15,2 1-7-15,-5 0 14 0,-10 0 6 0,5 0-25 16,1 0 28-16,-3 0-16 0,0 0 6 16,-3 0-17-16,-1 0 9 0,-1 0-14 0,0 0 0 15,0 0-7-15,-8 0-13 0,9 0 14 0,-3 0 7 16,-6 0-22-16,10 0-22 0,-10 0-2 0,7 0-4 16,-7 0-36-16,0 0-41 0,6 0-38 15,1 6 14-15,-12-8-153 0,-1 1 26 0,-15-2 23 16,-6-1-149-16,-4 4 16 0,-7-2 24 15,-6 1 23-15,0 0 9 0,17 1-50 0</inkml:trace>
  <inkml:trace contextRef="#ctx0" brushRef="#br0" timeOffset="799656.4993">22490 15305 274 0,'2'-5'310'0,"-1"3"-54"0,-1-3-28 0,2 3 3 0,-2-1-29 16,0 1-11-16,1 0-30 0,1 1-27 15,-1-1-8-15,-1 1-14 0,1-2-18 0,-1 2-6 16,0 0 0-16,2 1-15 0,-1 1-2 16,-1 0-21-16,1 2 5 0,0 0-6 0,-1 1 8 15,0 2-6-15,1 0-4 0,-2 13-1 0,1-10 8 16,0 5 19-16,0 3-29 0,0 2-1 16,0 0-5-16,-11 22 6 0,10-17-5 0,-5-2 4 15,4 3-14-15,-1 0-10 0,-2 2 5 16,3 0-15-16,-1 4 5 0,1-2 10 0,-2 1 17 15,3-2-10-15,-2 0-4 0,3-13-15 0,0 5 29 16,0 5-25-16,0 0 5 0,0 2 14 16,0 1-18-16,12 28-10 0,-7-29 6 0,1 1 17 15,1-1-39-15,3-1 22 0,1-1-6 0,-1-3-8 16,3 0-2-16,2-1-2 0,3-1-30 0,0-5 21 16,3 3-41-16,4-2-8 0,0-1-8 15,5-3-27-15,3-2-37 0,6-3-23 0,7-1 14 16,1-4-204-16,3-2 28 0,-19 0-91 15,64-15-18-15,-29 3 25 0,4-3 15 0,5-3-4 16</inkml:trace>
  <inkml:trace contextRef="#ctx0" brushRef="#br0" timeOffset="800530.9628">26207 14961 234 0,'2'-3'307'0,"-2"2"-39"16,3-2-30-16,-1 1-47 0,-2-1-1 0,2 1-34 0,0 1-2 16,0 0-1-16,-2-1-16 0,2 2-16 15,-1-2-27-15,2 1-18 0,-1 2 15 0,-2 1-29 16,4-2 16-16,-2 2-17 0,1 2 15 0,3-1-3 16,1 9-6-16,9-2-3 0,-5 5-7 15,1-3-15-15,1 3 0 0,0 2 4 0,1 0 6 16,-1 3-11-16,1 1 2 0,-3 3 5 15,1-3-9-15,1-1-5 0,-1 1-3 0,0 4 2 16,-3 0 20-16,0 2-28 0,0-1 2 0,-2 1 3 16,-3 2 19-16,1 1-10 0,-1 4-25 15,-4-18 11-15,0 9 27 0,0 7-25 0,0-1 2 16,-13 34 16-16,9-30-32 0,-4-2-3 16,2 2-4-16,-1-3-1 0,1-2 19 0,-1-2-16 15,-3 0 21-15,-3 3-23 0,-1-4-15 0,-1 0 44 16,1-2-29-16,1-3 6 0,0 1 20 15,-3-3-23-15,3 1 20 0,-1 1-34 0,1-1 0 16,-4-4 18-16,5-1-29 0,-1-1 25 0,3-2-12 16,1-1 15-16,2-2-20 0,0-1 1 0,1-3 0 15,1 0-4-15,1-2-12 0,1 1 7 16,1-3-4-16,0 1 9 0,0-1-2 16,0-1-31-16,2 1 3 0,-3-2-10 0,3 0-2 15,0 0-38-15,0 0-34 0,-3 0-16 0,3-2 11 16,0 0-291-16,3-1 32 0,-3-3-52 15,3 3 29-15,-1-4 24 0,-2 1 18 0,0-1 5 16</inkml:trace>
  <inkml:trace contextRef="#ctx0" brushRef="#br0" timeOffset="802482.8904">16602 15160 309 0,'0'0'269'16,"0"0"-18"-16,0 0-40 0,0 0-27 0,0-13-21 15,0 13-12-15,0 0-19 0,19-23-16 16,-22 21 11-16,-1-1-26 0,0 0 0 0,-1 2-25 16,0 0 10-16,-12-2-18 0,1 0-17 15,-6 3-6-15,3 0-2 0,6 0-5 0,-3 0-2 16,-4 0-12-16,-2 0 21 0,1 0-5 0,-2 0-4 15,-21 10-4-15,24-9-5 0,0 2-6 0,4-1-4 16,8-2 8-16,-1 0 11 0,1 0 11 16,0 0-22-16,8 0-10 0,-10 0 9 0,10 0 11 15,-8 0-3-15,8 0-13 0,-7 0 9 0,7 0 9 16,0 0-17-16,-8 0 0 0,8 0-4 16,0 0-3-16,-7 0-5 0,7 0 5 0,0 0 2 15,0 7-1-15,-11 3 3 0,8-5 2 0,2 0 0 16,-5 10 9-16,0 2 1 0,1 0-8 15,-3 1-6-15,3 1 20 0,-2 2 6 16,-2-2-17-16,4 2 3 0,-5-4 1 0,2 7 22 16,-1 0-28-16,1-1-3 0,-2 1 17 0,0 2-16 15,5 0 34-15,-6-4-36 0,0 3 10 0,3 1 14 16,-3-3 8-16,-2 0-11 0,2 0 7 16,1 0-6-16,4-1-4 0,-3 1 0 15,1-4 1-15,1 2-5 0,3-3-4 0,-2-2-2 16,2 1-15-16,-3-1-1 0,4-6 19 0,0 1 10 15,1-2-10-15,1-2-10 0,1-7 28 16,0 8-5-16,0-2-4 0,0 1 4 0,0-2 4 16,15 12-8-16,-7-8 3 0,-1-2-22 15,0-2 33-15,7 2-15 0,0-1 1 0,1 0-15 0,3 3-5 16,-4-8-1-16,8 2 4 0,-1-1-5 16,1-1 16-16,0-1-22 0,-11 0 7 0,6 0-7 15,4 0-2-15,2 0-3 0,-1 0-15 0,25-11 0 16,-25 7-25-16,-1 0 21 0,0 0-13 0,0 2 0 15,-3-1 4-15,0 1-59 0,-4 0 16 16,-3 0-39-16,-1 1-12 0,-3 0 4 16,1-1-27-16,-2-2-8 0,-2 1-42 0,1 0 17 15,-1-1-139-15,-1 0-108 0,-1-1 32 0,5-8 28 16,-4-4-35-16,1 5 26 0,-4-1 44 0,0 3 12 16,0-4-65-16</inkml:trace>
  <inkml:trace contextRef="#ctx0" brushRef="#br0" timeOffset="802801.5021">16220 15598 318 0,'-3'-2'317'0,"-1"-1"-41"0,2 1-12 16,-2 0-31-16,2-1-40 0,2 0-9 0,1-1-32 16,1 0-12-16,8-6-7 0,0-1-14 15,3 3-23-15,5-4-3 0,2 1-15 0,-2 3-1 16,4-2-16-16,1 3 5 0,-3-3-12 0,3 3-3 16,-3 0-15-16,-1 2 19 0,-2 0-36 15,-1 0-14-15,-2 5-24 0,-4-1-11 0,-2 1-42 16,-8 0-41-16,0 0 11 0,0 0-120 0,7 0-110 15,2 10-45-15,-6-5 7 0,-1-2 22 16,1 1-25-16,1-1-4 0</inkml:trace>
  <inkml:trace contextRef="#ctx0" brushRef="#br0" timeOffset="803166.6372">16914 15643 283 0,'1'0'330'15,"0"-2"-46"-15,-1 2-24 0,0-1-47 16,1 0-15-16,1-1-16 0,0 2-17 16,-3-1-15-16,2 0-4 0,-1 1-22 0,0 2-9 15,4 0-12-15,-4 0-15 0,0 3 17 0,1-1-12 16,-9 10-3-16,9-2-11 0,-1-12-22 0,0 14 17 15,0 2-4-15,0 1-15 0,0 1 17 16,0 0-12-16,0 2 8 0,-16 20-32 0,11-21 23 16,1 2-33-16,-1-3 9 0,-3 0-4 15,4-1-19-15,0 2 17 0,-1-2-1 16,3-5-24-16,-2-1 15 0,1-2-10 0,2-2-16 16,0-1 7-16,1-6-32 0,0 0-30 0,0 7-11 15,0-7-8-15,0 8 1 0,0-8-69 16,0 0 14-16,0 0-110 0,-6 9-58 0,6-14-115 15,1-1 30-15,-2-1 23 0,4-11 25 16,-3 8-32-16,8-20-7 0</inkml:trace>
  <inkml:trace contextRef="#ctx0" brushRef="#br0" timeOffset="803565.8817">16857 15693 222 0,'0'-9'339'0,"2"4"-73"0,1-2-33 0,4-3-7 16,-2 2-22-16,5 0-21 0,0 1-22 0,2 1 9 16,2 0-43-16,3 2-5 0,-3 2-26 15,6 2 16-15,-11 0-29 0,21 10-7 16,-9-6-6-16,1 4-7 0,0 1 5 0,3 1-3 16,-3 3-20-16,-2 1-10 0,0 2 19 0,-3 2-19 15,3-1 5-15,-1 1-4 0,-3 1-1 0,-2 1-9 16,-5 1-7-16,-1-5-1 0,-3 5 21 0,-2-1 2 15,-3-11 24-15,0 7-28 0,-14 18 2 16,-2-16 11-16,-1 1 0 0,2-3-26 0,-2 2 18 16,0 0 2-16,-4-4-7 0,-2-1-19 15,2 1 36-15,0-4-2 0,-3 0-29 0,7 1-11 16,-2-2 10-16,-2-2 2 0,1-1-5 16,1 0-19-16,4 0 45 0,1-4-3 0,5 0-34 15,-3-1-22-15,5 1 12 0,1-2-16 0,1 0-37 16,5 0-16-16,0 0-31 0,0 0-16 15,-7 0-34-15,-2-12 15 0,8 7-163 0,1-2-96 16,2 1-27-16,0 0 23 0,8-13 36 0,0 0 25 16,1-3 16-16,3 0 4 0</inkml:trace>
  <inkml:trace contextRef="#ctx0" brushRef="#br0" timeOffset="804165.5556">17930 15056 251 0,'2'-2'278'0,"0"0"-10"0,-2 0-10 0,1 0-11 16,0 1-31-16,0-1-6 0,0 0-25 0,-1 2-45 15,0 0-7-15,0-2-15 0,2 2-4 0,-4 0-18 16,2 0-12-16,0 2-22 0,0-2 2 15,-2 5 5-15,-1-1 13 0,-5 10-15 0,-1 2 10 16,-2-1-6-16,0 2-19 0,0 3 6 16,0 4-13-16,-1-5 15 0,-3 3 19 0,5 0-11 15,-2 1-16-15,-3 3 4 0,2 0-22 16,2 2 22-16,0 0-18 0,-1 1 28 0,0 1-23 0,5 2 8 16,0 1 1-16,-2-1-9 0,-3 1-5 15,4 3-3-15,0-1 11 0,0 1-27 0,-1 0-2 16,1 1 23-16,0-3-5 0,-1 1-22 0,1 1-2 15,1 0 31-15,0-2-13 0,1-1-3 16,1-2-5-16,0 1 23 0,0-1-27 0,2-2 2 16,2 3 4-16,1-17-2 0,0 7-2 15,10 25-2-15,-3-23-27 0,-4-3 0 0,8 0 17 16,1-6 3-16,2 4-2 0,1-6-35 16,2-1-14-16,3-3-21 0,5-3-13 0,0-1-34 0,0-2-17 15,-10-3-45-15,9 0 15 0,3 0-187 16,35-14-103-16,-26 7 2 0,5-2 30 0,3-4 28 15,0 0 33-15,3-1 23 0,0-2-13 0,-1 1-49 16</inkml:trace>
  <inkml:trace contextRef="#ctx0" brushRef="#br0" timeOffset="805464.9848">27553 14502 272 0,'0'0'275'0,"0"0"-43"16,0 0-23-16,0 0-22 0,0 0-16 16,0 0-11-16,0 0 9 0,31 1-14 0,-20 10-6 15,-2-3-46-15,1 3 22 0,0 0-4 0,-1 3-22 16,3 0-11-16,1-1-6 0,-2 2-1 0,3 1-4 16,-5 2 10-16,5 2-33 0,-4-1-3 15,1 1 15-15,1 1 9 0,-3 1-25 0,0 4-1 16,5-2-9-16,-4 0-2 0,-1 1-20 15,1-2 10-15,-2 2 3 0,-3 4-18 0,1-1 14 16,2 0 10-16,-3 1-16 0,1 1 1 16,-4 1-14-16,2-4 33 0,-2 3-12 0,1 0-4 15,-3-16-5-15,0 8-4 0,0 2 6 0,0 4-15 16,-13 24-4-16,9-25 13 0,-1-3-15 16,-2 3 17-16,0 1 35 0,1-3-10 0,-3 0-27 15,2 0 3-15,0 3 15 0,1-2-15 0,-1 1 10 16,-1 0-1-16,2 0-14 0,0 1 3 15,-1-2-3-15,0-1-2 0,5 1 23 0,-8-1 8 16,2-1-4-16,1 2 7 0,-3-1 11 0,2 0-26 16,-3-2 13-16,-3 0-4 0,1 2-2 0,-1 0-6 15,-3-3 7-15,-2 3-30 0,-3 0 34 16,0-3-32-16,-3 3 0 0,2-1 15 0,-1-2 5 16,-3-2-18-16,0-1 11 0,-2 0 3 15,2-1-2-15,-3-3-25 0,-1 0 3 0,2-1 16 16,-3-1 10-16,1-1 0 0,2 0-43 15,-1-1 18-15,1-1 11 0,4-1-1 0,-2-3-34 16,5 4 51-16,2-3-26 0,1 0-10 0,4-1 13 16,2 0 1-16,1-1 12 0,4-1-19 15,1-3 16-15,3 3-16 0,-2-2 3 16,2 1-29-16,0-1 35 0,2-1-8 0,-1 2 5 16,1-2-5-16,0 0-4 0,0 0-3 0,-1 0 3 15,1 3-10-15,0-4 10 0,-1 0-13 0,1 1 22 16,2-1-2-16,0 0-6 0,0 0-9 15,0 0 2-15,0 0 0 0,0 0 1 0,-2 1-81 16,4-2-28-16,0 0-18 0,1-4-65 16,-1 3-55-16,7-8 21 0,0 0 23 0,3 1-286 15,-2 0 36-15,1-1 30 0,1 0 10 0,3 0 16 16,-6-2 29-16,1 5 16 0,-4 1-8 0</inkml:trace>
  <inkml:trace contextRef="#ctx0" brushRef="#br0" timeOffset="811978.784">29101 13937 445 0,'0'0'247'0,"0"0"-15"0,0 0-43 16,0 0-22-16,0 0 16 0,0 0-25 15,14 0-15-15,-14 0-8 0,24 19-18 0,-19-18-16 16,2 0 5-16,9 3-18 0,0 0 3 0,0 2-5 15,4-1-28-15,-1 1 28 0,3 1-12 16,5 2-3-16,-3-1-5 0,1 3-13 0,1-2 6 16,1 1 2-16,6 2-15 0,2 3 1 0,1 0-10 15,0 3-3-15,0 0 11 0,0 3 11 16,1 0-30-16,2 1-8 0,0 2-5 0,-1 3 34 16,0-2-20-16,0 3-12 0,1 0 17 15,-2-3-20-15,0 1-6 0,0 3 2 0,2 4-8 16,0-1-1-16,-1 1 12 0,2 1 5 0,-3 1-7 15,1-2-4-15,-1 2-5 0,2-2 3 16,-1 3 14-16,1 1-34 0,-1-4 28 0,-1 3-5 16,0 0 2-16,0 1-8 0,1 0 0 0,-2-3 5 15,2 3-12-15,1-3 9 0,-1-2-6 16,-2 0 14-16,1-4 18 0,0 1 12 0,0-4-2 16,-6 0 18-16,0-4-15 0,-2-3-17 15,0-1 19-15,-5-2-12 0,-1-3-11 16,-2 2 13-16,0 0 3 0,-3-4 4 0,-2-2-27 15,-1 0 10-15,0 0-20 0,0-3 11 0,-6 4 6 16,-2-6 7-16,-1 2-23 0,-2-3-26 0,-1-1-19 16,1 0-41-16,0-1-29 0,-4 0-50 0,0 0 15 15,-2-3-278-15,-2-1-26 0,-1 2 24 16,-5-11 30-16,-5-2 12 0,-1-4 17 0,0 1-12 16,-3-7-5-16</inkml:trace>
  <inkml:trace contextRef="#ctx0" brushRef="#br0" timeOffset="812696.9475">29888 13805 269 0,'-1'-10'233'0,"0"1"-19"0,0 0-1 16,1 0-12-16,0 3-17 0,0 6-8 15,0-7-24-15,0-1 6 0,0 2-22 0,0-1 4 16,0 7-13-16,0-10-2 0,0 5-20 16,0 5-11-16,0-8-3 0,0 8-6 0,0-7-25 15,0 7 9-15,0 0-14 0,0-7-4 0,0 7 3 16,0 0-18-16,0 0 9 0,1-10-21 15,-1 13-5-15,1 0 11 0,0 1-13 0,-1 4 3 16,5 11 2-16,0 1 13 0,1 6-1 0,-3-1 12 16,5 2-4-16,0 0-15 0,-2 1-13 0,3 3 5 15,2 0 2-15,3 3 3 0,1 2 16 16,2 2 6-16,2 0-34 0,2 4 3 0,0 0 14 16,3 4 5-16,-1 0-26 0,1 2 13 15,-1 3-13-15,6 3 4 0,-6-2-1 0,0 3-6 16,0 1-3-16,1 0 5 0,3 2 8 0,-5-2 6 15,-1-1-5-15,1 2-2 0,-2-4-10 0,0 0 23 16,-1-2-27-16,-1-2 1 0,0-2 11 16,-1-3-1-16,1 0 13 0,-1-3-22 0,-2 1 16 15,-1-3-28-15,-3-3-1 0,-2-1 18 16,3-5-17-16,-5-1 11 0,0-4-9 0,3 2-8 16,1-4 21-16,-6-3 7 0,2-6-8 15,-2 0-8-15,-2-5 3 0,1-2 25 0,-3 1-35 16,-1-8 5-16,0 0-43 0,0 0-12 0,0 0-9 15,2 9-70-15,-2-11-9 0,0 0 13 16,-1-4-214-16,0-2 27 0,-1-11 25 0,2 7 23 16,-8-26 21-16,4 11 19 0,-3-1-134 0,-1 1 24 15,-3 2 6-15</inkml:trace>
  <inkml:trace contextRef="#ctx0" brushRef="#br0" timeOffset="813361.9287">29043 14499 340 0,'-2'-2'230'0,"-1"0"-52"0,1 0 9 16,1 2-50-16,-1-2 5 0,2 2-11 16,1 0 2-16,1 0-19 0,0 2 0 0,3-1 4 15,-1 2-30-15,15 4-5 0,0 0-6 0,3-2-5 16,3 5-4-16,0 0 1 0,4-2-11 0,5 4 13 16,4-2-20-16,3 4-3 0,3-1 4 0,4 3 3 15,2 0-14-15,1 0-9 16,5 4-4-16,1-1-4 0,3 3-8 0,2-2 4 15,0 5-13-15,4-3 8 0,0 2-4 0,0 1 6 16,2 0 9-16,4-3-16 0,1 4 5 0,3-1 15 16,-3-4-12-16,8 1-10 0,-1-2 10 15,1-2-15-15,1 0-14 0,-3-3 12 0,-1 0 14 16,-1-1 7-16,-4-1-36 0,-3 0 15 0,-4-1-8 16,-4-1 8-16,-6-3-10 0,-1 2 8 15,-6-2 8-15,-5-1 0 0,-7 0 15 0,-1 0 3 16,-7-2 13-16,2 0-18 0,-7 0 24 15,-2 0-14-15,-2-3-14 0,-6 1 12 0,-3-1-6 16,-3-1 12-16,-2 0 7 0,-1 0-18 0,-1-1-6 16,-4 0-3-16,0 0-21 0,0 0-24 0,0 0 11 15,0 0-54-15,11-15-10 0,-12 10-50 16,-1-1 10-16,-6-10-183 0,-3 0 24 0,-4-2-136 16,-2 2 37-16,-2-2 17 0,-3-2 17 0,-5-1 3 15</inkml:trace>
  <inkml:trace contextRef="#ctx0" brushRef="#br0" timeOffset="813980.9488">29077 14206 251 0,'-3'2'266'16,"0"-1"-51"-16,0 1-31 0,1-2-31 0,1 3 19 16,-1-2-23-16,2 2-6 0,1-1-6 0,2 2-19 15,-1-1 0-15,14 9-2 0,4 1-13 16,5-1-8-16,0-1-20 0,5 3-6 0,6-1 4 15,2 1-16-15,10 0 8 0,4 2-15 0,5 2 4 16,2-2-14-16,4 5-4 0,4 1 15 16,5 0-20-16,0 1-16 0,9 4 22 0,-1 1-5 15,3 1-14-15,-5 2 14 0,5-4-7 0,1 2-25 16,1 0 24-16,-2-2-20 0,1-2-9 16,-2 2 0-16,0-2-9 0,-6-4 14 0,-6-2-8 15,-2-1 22-15,-8-1-24 0,-6-2 26 0,-4-1-15 16,-6-2 8-16,-4-2-9 0,-7 0-1 15,-4-3 1-15,-3 0 21 0,-1 0-12 16,-2-3-16-16,-9-3 7 0,-3-1 4 0,-11 0-6 16,0 0-5-16,7 0-4 0,1-11-17 0,-8 6-11 15,-2 0-5-15,-3-7-42 0,-4-1-38 0,-3-1 12 16,-1-1-259-16,-4-1 26 0,-3 2 24 16,1 0-33-16,-3-3 36 0,-3 2 6 0</inkml:trace>
  <inkml:trace contextRef="#ctx0" brushRef="#br0" timeOffset="814561.394">30242 13735 478 0,'-3'-2'214'0,"0"-1"-19"0,1 1-47 15,1 1-6-15,0 1-22 0,-1 1-6 0,1 2 12 16,0 3-12-16,1 1-27 0,2 17 29 16,-2-10-42-16,0 7 21 0,0 9-14 0,0 1 12 15,0 2-32-15,0 4 25 0,0 2-20 16,0 6-7-16,0 3 16 0,0 2 10 16,0 5-7-16,0 0-27 0,16 62 5 0,-12-52-2 0,0 2 6 15,1-1-6-15,0 7-10 0,-1-3-3 16,0 0 9-16,0-3-19 0,-1 2 19 0,-1-2-22 15,1-3 5-15,-2 2 10 0,2-4-23 16,0-4 1-16,-3-32-17 0,0 12-5 0,0 6 15 16,0 0 27-16,0-1-32 0,0-5 4 0,0-2 18 15,0-1-16-15,0-5 6 0,0-2-9 16,0-4-17-16,0-2 19 0,0-6-2 0,0-4-8 16,0 0 28-16,0-3-24 0,0-2 1 15,0-7-31-15,0 6-2 0,0-6-16 0,0 0-27 16,8 7-34-16,-8-8-30 0,-2-3 11 0,0 0-95 15,-7-9-118-15,-1 0-75 0,-1-2 29 16,-1 2 23-16,-5-4 23 0,-3 4 13 0,-1-1 6 16</inkml:trace>
  <inkml:trace contextRef="#ctx0" brushRef="#br0" timeOffset="815027.9947">29732 15134 232 0,'-2'-3'214'0,"1"-2"-9"16,-1 1-14-16,2 0-51 0,0 1 16 0,0 0-18 15,-1 0-24-15,1 2-13 0,1 1 0 0,3-1-28 16,2 1 13-16,2 0-27 0,12 1 11 16,-8-1-29-16,23 8-5 0,-7-2 0 0,-1-1 13 15,4 1-6-15,5 1-7 0,3 1 1 16,3 0-9-16,3 1-21 0,5 1 4 0,1 1 19 16,2 1-15-16,2-1 0 0,-1 2 3 0,5-2-27 15,-3 0 30-15,5 1-23 0,-2-2 27 0,2 0-20 16,-1-1-2-16,3-1 15 0,-6 3 10 15,-3-1-26-15,-4-3-3 0,-2-1 16 16,-3 1 15-16,-5-1-9 0,-3 1 16 0,-1-2-8 16,-4 1-12-16,0-5-10 0,-4 5 7 0,-4-3 11 15,-1 0-14-15,-10-1-11 0,-2-1 29 0,-11-1-30 16,9 0 13-16,-3 0 3 0,-6 0-10 16,8 0 12-16,-8 0-16 0,7 0-38 0,-7 0-2 15,8 0 2-15,-8 0-105 0,0 0-101 0,0 0 20 16,9-5-181-16,-10 1 28 0,-4-9 56 15,-1 2-13-15</inkml:trace>
  <inkml:trace contextRef="#ctx0" brushRef="#br0" timeOffset="815677.0165">28905 14326 274 0,'2'4'185'0,"3"-1"-32"15,9 7-9-15,4 0-18 0,1 3-30 0,2 1-33 16,4-3 38-16,4 2-15 0,2-1-12 0,4 5 15 15,3-2-16-15,6 3-3 16,5 1-14-16,0 3 1 0,4-2-16 0,3 1-8 16,1 3 1-16,3 1 6 0,6 2-6 0,4 1-8 15,3-1 5-15,2 2-20 0,3 0 29 0,6 0-14 16,-3 1-6-16,2-1 2 0,3 4 19 16,1-4-3-16,2 2-2 0,0 3-2 0,-1-4 5 15,-1-4-2-15,-2 2 8 0,0 0-21 16,-5 1 0-16,-3-3-8 0,-2 1 11 0,-1-1 10 15,-4-5-7-15,-3 4-16 0,-5-6 11 0,-3 0-16 16,-5-2 2-16,-6-2 27 0,-3-1-6 0,-6-4-3 16,-4 2-9-16,-4-2 12 0,-4-3-11 15,-2 3-2-15,-4-3 16 0,-2-2-7 16,-1 0 0-16,-4 0 15 0,0-2 2 0,-7-3-13 16,-7 0 10-16,0 0-37 0,7 0-8 15,-7 0-20-15,10-11-1 0,-11 8-29 0,1 0 7 16,-1 2-22-16,-3-3-41 0,1-1 9 0,-8-3-60 15,0-1-90-15,-1-1-107 0,0 0-13 16,-3 0 19-16,0 1 36 0,-1 3 6 0</inkml:trace>
  <inkml:trace contextRef="#ctx0" brushRef="#br0" timeOffset="818736.0659">28769 15956 430 0,'0'0'247'0,"0"0"-32"0,0 0-33 16,0 0-34-16,0 0-18 0,0 0-6 0,0 0-41 15,0 0-6-15,0 0-7 0,0 0 6 16,0 0-8-16,0 0-7 0,-19 6-10 0,21-1 10 16,-1 2-11-16,-1 0 9 0,0 4-10 0,0 2 0 15,0 3-12-15,0-1-8 0,0 3 24 16,0-1-15-16,6 18-13 0,-6-26 11 0,0 5-31 15,0 2 23-15,0 1 0 0,0 0-10 0,0-2-13 16,10 11 7-16,-4-13 3 0,-5-3 17 16,1-1-12-16,3-3-5 0,-2-1 15 0,0-1-3 15,0-3-11-15,2 2 7 0,-2-3 20 16,3-2-36-16,3 2 12 0,11-13 4 0,-6 5 24 16,-2-3-25-16,6 0 0 0,-6-3 21 15,-1 0-22-15,1-1 14 0,-1 5 12 0,0-1 6 16,-5 3-2-16,1 1 0 0,-4 3 22 0,1 0-8 15,-1 2 2-15,0-4-24 0,-1 5 1 0,0 0-22 16,-2 1 10-16,3 0-10 0,-3 0 6 16,0 0 7-16,1 2-38 0,-2 1 12 0,1 2 20 15,0 0 6-15,0 0-29 0,1 2 24 16,-2-1-25-16,3 1-8 0,-3 0-3 0,1 0-9 16,14 15-12-16,-11-14 38 0,7 2-22 0,-1-4-5 15,0-4 20-15,1 0-12 0,0 0-1 16,-1-2-10-16,-9 0 4 0,14 0-6 0,18-15 26 15,-14 6 4-15,-3 2 2 0,0-5 4 16,-1 1-7-16,-2 2-22 0,-3-1 11 0,-3 2-9 16,0 2-6-16,-2 0-29 0,-2 1-9 15,0-1-28-15,-2 6-23 0,0 0-36 0,0 0 13 16,0-7-103-16,-10-1-95 0,6 6 25 16,1 1 25-16,0-1-105 0,2 2 33 0,0 0 12 15,1 1 7-15</inkml:trace>
  <inkml:trace contextRef="#ctx0" brushRef="#br0" timeOffset="818978.2477">29268 16156 356 0,'3'0'295'0,"0"0"-39"0,-1 0 3 16,1-1-20-16,-1 1-4 0,0 0-36 0,0 1-43 16,-1 1 7-16,1-1-32 0,0 2-8 15,0 1 8-15,1 1-23 0,-1 0-2 0,0 0 2 16,0 2-25-16,3 10-9 0,-3-4-12 0,0 0 25 15,-1 4-31-15,-1-9-9 0,0 3 4 16,0 2-29-16,0 3 0 0,0-2-34 16,0-1-27-16,0-3-39 0,0 0-9 0,0-1-49 15,0-2 11-15,0-7-129 0,0 7-127 0,15 0 26 16,-10-7 25-16,3 0 21 0,8-5-52 16,-2-4 9-16</inkml:trace>
  <inkml:trace contextRef="#ctx0" brushRef="#br0" timeOffset="819202.4357">29576 16068 272 0,'3'-12'327'0,"6"0"-20"15,-1 1-54-15,1 1-27 0,-3 2 15 16,2 2-52-16,-1 2-25 0,0 1 1 0,1 3-50 16,-2-2 6-16,0 2-1 0,-6 0-30 15,9 0 13-15,15 15-29 0,-20-6 1 0,2-2-10 16,-1 2-18-16,3 6-18 0,-5 1-20 0,-3-10-8 15,0 5-16-15,0 5-7 0,-15 17-30 16,8-16-25-16,0-2-7 0,1-1-11 16,0-1 10-16,4-5-63 0,-1-6-64 0,2 2-53 15,1-2-105-15,0-2 25 0,6 0 0 16,-2-1 8-16</inkml:trace>
  <inkml:trace contextRef="#ctx0" brushRef="#br0" timeOffset="819427.0363">29801 16066 217 0,'7'-8'317'0,"-5"-1"-39"0,2 3-34 15,-1 0-37-15,-2 3-21 0,0 0 2 0,1 2-35 16,-2 0-13-16,0 1-20 0,-2 1 11 0,0 0-14 16,-1 2 0-16,0 0-25 0,1 3-11 15,-4 7 9-15,0 0-19 0,0-2-5 0,4-1-17 16,-1 5-1-16,3-9-19 0,0 3 0 16,0 0-24-16,0-1-8 0,0 0-28 0,0-1-25 15,0 0 13-15,0-1-26 0,15 12-14 0,-7-10-9 16,4-1 9-16,6-3-64 0,-18-4-23 15,13 0-31-15,18-11-41 0,-13 6-25 0,-2-2-33 16,2-1 24-16,-1 1 70 0</inkml:trace>
  <inkml:trace contextRef="#ctx0" brushRef="#br0" timeOffset="819592.9744">29985 16150 610 0,'7'-3'170'0,"-1"0"11"15,-1 1-10-15,-1-1 4 0,2 1-36 16,-4 1 12-16,1-1-36 0,0 1 21 0,-1-1 1 16,1 2 3-16,-1 0-21 0,1 3-5 0,-3-1-2 15,3-1 12-15,-1 2-33 0,0 2-2 0,0-2-5 16,0 1-14-16,1 0-6 0,-2 1-1 15,0-1 10-15,1 2-20 0,0-1-27 0,0 0-21 16,-2 1-34-16,2-1-23 0,-2 1-22 16,1 1-68-16,-1-1 8 0,0-2 10 0,1 2-251 15,1-1 26-15,1-2 24 0,1 1-15 0,1-2 19 16,2 0 12-16,14-2-11 0</inkml:trace>
  <inkml:trace contextRef="#ctx0" brushRef="#br0" timeOffset="819768.3754">30379 16197 320 0,'10'-10'311'0,"-4"4"-46"0,6-2-46 0,-3 1-28 15,-1 2-14-15,-1 0-44 0,0 3 5 0,1-2-40 16,-3 2-69-16,-1 0-24 0,1 1 2 16,0-1-158-16,-1-1-144 0,0 2 23 0,2 0-116 15,-4 0 22-15</inkml:trace>
  <inkml:trace contextRef="#ctx0" brushRef="#br0" timeOffset="819923.7559">30458 16117 320 0,'-2'1'345'0,"-1"2"-67"16,1-1-33-16,-1 2-28 0,1 0-17 0,-2 1-47 15,2-1-5-15,-5 10-14 0,3-3-1 0,-1 3-17 16,2-4-38-16,-1-1-20 0,1-1-33 0,-2 1-59 15,1 6-38-15,2-4 7 0,-1-3-187 16,2-1 19-16,1-7-171 0,0 0 31 0,0 6 24 16,12 4-1-16</inkml:trace>
  <inkml:trace contextRef="#ctx0" brushRef="#br0" timeOffset="820345.4171">30789 15984 416 0,'2'-1'332'0,"0"1"-43"16,1 1-43-16,-1 2-33 0,2 0 0 15,-4 2-23-15,2 0-39 0,0 1 9 0,-1 1-24 16,1 10-29-16,0-4-10 0,1 0 8 16,-3-2-16-16,0-2-16 0,0 2-13 0,0 2-6 15,0-2-5-15,0 0 6 0,0-3-23 16,0-1-5-16,0-1 15 0,0-6-20 0,0 7 4 15,0-7 4-15,0 0-17 0,0 6-10 0,0-6 5 16,-8 6 7-16,10-10-2 0,1 0-13 16,2 1-2-16,5-6 24 0,-2 3-5 0,-1-1-22 15,1 1 3-15,-2 1-2 0,-1 2 6 16,2 2-8-16,-1-1 10 0,1 2 9 0,0-1-13 16,-7 1-9-16,6 0 12 0,7 0 17 0,7 12-12 15,-9-4-8-15,-5 1-3 0,-2-2 0 0,-1 0 22 16,-2 1 4-16,-1-1-14 0,0 1 1 0,-11 16 3 15,4-10-2-15,-1 0-18 0,-3 0 32 16,-2-1-33-16,2 2-9 0,-1-3 4 0,-6-2-35 16,2 1-24-16,-3-3-48 0,-1 2 11 0,-4-3-259 15,2 0 28-15,-1-1 25 0,-4-3-69 16,-5 0 24-16,-2 0 21 0,2 0 10 0,-4 2-29 16</inkml:trace>
  <inkml:trace contextRef="#ctx0" brushRef="#br0" timeOffset="824907.2481">27779 17545 350 0,'0'0'267'0,"0"0"-27"0,0 0-19 0,0 0-47 16,0-12-7-16,0 12-28 0,0 0-7 16,0 0-14-16,0 0-9 0,0 0-6 0,0 0-13 15,0 0-18-15,0 0-6 0,0 0-22 0,0 0 6 16,0 0 3-16,0 0 7 0,0 0 7 16,0 0-9-16,0 0-10 0,13 15 14 0,-13-7-22 15,-6 17-4-15,6-15-7 0,0 3 20 0,0 2-7 16,0 2-18-16,0-1 6 0,0 1 1 15,0 1 3-15,0-1-15 0,0-1 7 0,8 18 13 16,-4-24-3-16,0 0-7 0,3 2 30 16,-3-2-5-16,0-2-5 0,1-2-27 0,2-1 16 15,-2-2 7-15,-1-1-18 0,-4-2 2 0,0 0 13 16,9 0-7-16,2 0-8 0,14-19-12 16,-12 10-6-16,1-2-9 0,-1-1 16 0,-2 1-7 15,-2-2 1-15,3 4 7 0,-4 3 33 0,-3 1-17 16,-1-3 17-16,-1 5-4 0,-1 0-5 15,-2 0 2-15,3 1-21 0,-1 0 28 0,-2 2-10 16,4-2-23-16,-4 2-13 0,0 0 34 16,0 0-22-16,0 0-5 0,-1 12-24 0,-2 3 1 15,3-1 1-15,0-6 24 0,-7 25 12 0,7-11 1 16,-1 1-32-16,1-14 16 0,0 5-22 16,0 0 7-16,14 12 20 0,-2-16-20 15,4-6-2-15,3-2 16 0,0-2-14 0,-7 0-9 16,16-10 10-16,-10 1-17 0,0-4 31 0,2-1-19 15,2 0 12-15,-6-1 10 0,1-2 7 16,2 1-13-16,-5 0-2 0,1 1 4 0,1 0 2 16,-7 4-16-16,2-2 0 0,-3 0 2 0,-3 4 22 15,0-1 3-15,-2 3-21 0,-2 0-1 16,-1 2 0-16,1 0-17 0,-1 0 27 0,1 1-53 16,-1 4 9-16,0 0-28 0,0-7-5 0,0 7-35 15,0-7-27-15,0 7-52 0,-13-17 15 16,7 5-157-16,2 1 27 0,-2-2-166 0,4 2 38 15,0 0-3-15,0 2 25 0,0-2 13 16,2 3-5-16</inkml:trace>
  <inkml:trace contextRef="#ctx0" brushRef="#br0" timeOffset="825306.9338">28104 17221 455 0,'-3'-1'237'0,"3"1"-44"0,0 0-14 15,1 0-27-15,-1 2-10 0,2-1 0 0,1 0 4 16,0-1-17-16,3 0-17 0,1 1 4 0,1-2-33 15,13 1-3-15,-7 0 12 0,5 0-22 16,32-12-13-16,-24 6 5 0,4 4 1 0,-2-4 3 16,3 1-1-16,-3-1-20 0,-2 3 12 15,-5-1 1-15,2 0-22 0,-3 1 15 16,-4-2-20-16,-2 4-12 0,-15 1-5 0,8 0 5 16,-1 0 4-16,-7 0-5 0,8 0 0 15,-8 0 4-15,9 0-30 0,-9 0-26 0,6 0-9 16,-6 0-14-16,0 0-27 0,0 0-2 0,0 0 6 15,9 8-178-15,-10-4 21 0,0 1 19 0,-1 2 16 16,2-1-185-16,0 1-1 0,1-1 10 16</inkml:trace>
  <inkml:trace contextRef="#ctx0" brushRef="#br0" timeOffset="825707.5725">28792 17470 421 0,'0'-2'247'0,"2"-1"-37"0,-1-1 5 15,1 1-30-15,1-1-30 0,1 1 17 16,0 0-36-16,1 2 1 0,1-1-20 0,0 0-22 16,0 2-8-16,1 0 3 0,2 0-12 0,14 11-4 15,-10-4-16-15,0 3-2 0,-2-1 5 16,-2 3-12-16,-1 2-5 0,-3 0 14 0,1 2-17 16,-4-1 0-16,-2-2-1 0,0-3 8 15,0 5-9-15,-17 21 14 0,10-16-7 0,-6 2-6 16,3 0-29-16,-1-3 1 0,-2 0-3 0,2-2 2 15,1-2-19-15,-2-1-16 0,3-4 7 16,0 1-13-16,2-4-30 0,4 1-11 0,-2-5-47 16,2-2 13-16,3-1-138 0,0 0-84 15,0 0-61-15,2-11 24 0,5-2 9 0,2-3-21 16,4-3 19-16</inkml:trace>
  <inkml:trace contextRef="#ctx0" brushRef="#br0" timeOffset="826005.5553">29040 17462 265 0,'2'-4'299'0,"0"0"-45"16,0 0-21-16,-3 2-26 0,3-1-30 0,-2 3 16 15,2 0-19-15,-3 0-36 0,0 3-12 16,0-1 19-16,-3 2 0 0,2 3-25 0,-3 8-10 16,-2 1-15-16,0 1 0 0,0 0-25 15,3 1-5-15,-2-3-7 0,2 5 18 0,1-4-11 16,0 3 2-16,1-6-29 0,1 1 28 0,1-14-13 15,0 10-12-15,0 3-7 0,12 15 39 0,-7-14-25 16,4-2-30-16,-3-3-5 0,6 0 32 0,0-3-42 16,8-2-29-16,-2-2-6 0,5-1-19 15,-8-1-22-15,7 0-27 0,6 0-23 16,31-14 11-16,-26 8-100 0,-5-4-99 0,3 2 26 16,-3-4 21-16,2 0 20 0,-5 2-135 15,-1-3-2-15,2 3 41 0,-5-2 1 0</inkml:trace>
  <inkml:trace contextRef="#ctx0" brushRef="#br0" timeOffset="826172.4806">29602 17595 354 0,'5'-2'323'0,"1"1"-51"0,-2-1-32 0,2-1-42 16,8-3-27-16,2 0-18 0,0 0-4 0,-1-1-28 15,0 1-7-15,2 0-11 0,-1-1-43 0,0 1-25 16,1 0-27-16,0 0-22 0,-1-1-34 15,-2 1 4-15,-2 3-107 0,-5-2-66 0,0 0-111 16,-2 0 24-16,-2 2 19 0,-1-1 10 0</inkml:trace>
  <inkml:trace contextRef="#ctx0" brushRef="#br0" timeOffset="826421.8884">29765 17412 732 0,'-2'-1'278'0,"-1"0"-48"15,2 0-23-15,-1 2-7 0,2 0 4 16,-1 3-45-16,-1-1-10 0,1 3 2 0,0 0-11 16,1 1-8-16,0 0-4 0,-2 14-11 0,0 0-4 15,2-12-6-15,0 7 0 0,0 2-12 0,-14 23-18 16,9-19-24-16,-1 0-5 0,2-2 7 16,0 0 10-16,-1 1-16 0,1-3-17 0,0-5-28 15,-1 1-27-15,3 0-23 0,2-3-13 0,-5 5-41 16,5-9 10-16,0 1-146 0,0-1-67 15,0-7-133-15,0 8 29 0,16 2 11 16,-11-10 23-16,2 0 16 0,12-7 40 0</inkml:trace>
  <inkml:trace contextRef="#ctx0" brushRef="#br0" timeOffset="826923.001">30324 17434 307 0,'5'0'393'0,"-1"2"-98"0,0-1-48 15,1 2-17-15,5 6-36 0,-4-3 23 0,-1 2-32 16,-2 1-33-16,0-1-13 0,2 7-8 0,-4-2-11 16,-1-2 10-16,3 7-29 0,-1-4-2 15,0-4-19-15,-2-1-6 0,0 1-12 0,1-3 8 16,0 0-16-16,-1-1-12 0,0-6 12 0,0 0-19 15,0 8-15-15,0-2-1 0,0-6 16 16,0 7 14-16,0-7-17 0,0 8 11 0,0-8 3 16,0 6 27-16,0-6-3 0,0 0-20 15,0 0-13-15,-8 8 22 0,9-10-6 0,0-2-6 16,3 0-4-16,3-6 6 0,4-2-5 0,-1 2-17 16,1 1-3-16,-2 3-1 0,-2 0-4 15,4 3-3-15,-4 0-7 0,9 0 2 16,-5 2-10-16,-3 0 4 0,-1 1-20 0,-7 0 2 15,0 0-2-15,9 0 1 0,-9 0 2 0,16 14 0 16,-9-2 2-16,-3-2 1 0,0 0 41 0,-2-1-3 16,-2-9-4-16,0 12 28 0,-13 14-29 15,4-11 8-15,0 1-16 0,-3-4-1 0,1-2 4 16,-3 2 12-16,0 0-4 0,-2-2-1 0,1-1-13 16,-2 0-4-16,0-2-3 0,2-2-22 0,3-3-30 15,5-2-36-15,7 0-12 0,-10 0-46 16,2 0-47-16,1 0 18 0,-13-19-238 0,13 8 32 15,5-3 28-15,-2-4-77 0,1-3 28 0,2-3 5 16,0-1 25-16,-1 0 52 0,0 6 9 16</inkml:trace>
  <inkml:trace contextRef="#ctx0" brushRef="#br0" timeOffset="827289.8449">30162 17212 343 0,'1'-3'326'0,"0"-1"-60"16,3 0-44-16,8-5-22 0,6 2-7 0,1 1-45 15,0-1-3-15,5 0-13 0,1-2-28 16,0 4-15-16,-1 2-4 0,3-2-22 0,-4 3 6 15,-1-2 11-15,-1 1-24 0,-2 2 12 0,-1-3 1 16,-3 4-32-16,-2 0 6 0,-5-2 4 16,-8 2-13-16,8 0 1 0,-1 0-7 15,-7 0-13-15,7 0 12 0,-7 0 1 0,8 0-1 16,-8 0-12-16,7 0 19 0,-7 0-27 16,0 0-27-16,6 0-13 0,-6 0-4 0,0 0-35 15,9-2-19-15,-11 3-11 0,0-1 9 16,-3 0-259-16,0 3 25 0,-2-3-102 0,-9 4 48 15,-4-1 22-15,0-2 2 0</inkml:trace>
  <inkml:trace contextRef="#ctx0" brushRef="#br0" timeOffset="828538.9371">27645 17117 413 0,'0'0'230'0,"0"0"-29"15,0 0-13-15,0 0-45 0,0 0 6 16,0 0-28-16,0 0-39 0,0-13 24 0,0 13-18 16,0 0 4-16,0 0-33 0,0 0-2 15,0 0-6-15,0 0-1 0,0 0 13 0,-12 16-19 16,8 4 10-16,-3 2 11 0,-1 3-40 16,0 0 22-16,-2-1 8 0,3 2-17 0,-2-1 16 15,-3 0-15-15,3 1 0 0,-3 1-12 0,2 0 2 16,-1-2-4-16,-1 0 19 0,4 3-13 15,-1-1-11-15,4 2 8 0,-4-3 11 0,6 5-12 16,-3-2 5-16,4 4 21 0,0 1-6 0,2-8 0 16,0 12-21-16,0 6 11 0,0 3-8 15,18 52 34-15,-10-51-30 0,8-2 4 0,3 0-11 16,5-4-11-16,3-1 2 0,5-6-11 16,5-1 6-16,4-4-30 0,2-5-40 0,3-4-14 15,2-5-48-15,5-3 12 0,4-8-140 0,5-2 22 16,-27-3 17-16,79-11-192 0,-31 1 25 15,-5-5 24-15,3-3 51 0,-2 0-3 0</inkml:trace>
  <inkml:trace contextRef="#ctx0" brushRef="#br0" timeOffset="829403.9277">30837 16937 592 0,'4'2'178'15,"1"2"-5"-15,7 5-10 0,6 4-9 0,-3 1-21 16,0 3-8-16,0 0-6 0,1 7-2 16,-1 1-6-16,3 4-12 0,-1 0 9 0,2 3-8 15,0-1-2-15,0 4-19 0,-2-1-7 16,2 1 11-16,-5 1-20 0,0-1 10 0,-2-2-2 16,-2 2-7-16,-2-2 11 0,-3 2-10 0,0 1 20 15,-4-1-40-15,-1-17 5 0,0 19 3 16,-12 60 20-16,-5-41-33 0,0-2 1 0,-8 0-7 15,1-4-9-15,2-2 1 0,-10-4 8 0,-3-2 18 16,8-3-3-16,-13-7-32 0,6 0 18 0,0-3 23 16,5-2-30-16,-4-10 29 0,5-2-39 15,0 1 16-15,2-3-14 0,4-1-5 0,1-3-8 16,5-1 17-16,0-1-24 0,7-5 31 0,-2 2-32 16,6-1-15-16,1-2 18 0,1 2-7 15,1 0 15-15,-1-3 19 0,-1 1-27 0,4-1 10 16,0 0-15-16,-2-1 16 0,2 1-4 15,-3 2-26-15,2-3 23 0,0 0-4 0,2 1 9 16,-2-1 3-16,0 2-14 0,0-4 10 0,1 2-16 16,-1 1 6-16,2 1-2 0,0 3-11 15,-1-5 3-15,-1 0 17 0,5-1-24 0,-1 1-30 16,1-1-6-16,-4 1 5 0,1-3-7 16,4-4-24-16,-5 0-22 0,4 3-21 0,2-5-21 15,-3 3 13-15,-1-2-242 0,4 1-59 0,-2 1 26 16,2-5 36-16,-4 8 21 0,4-7 12 15,-6 11 6-15</inkml:trace>
  <inkml:trace contextRef="#ctx0" brushRef="#br0" timeOffset="833017.9203">20122 9035 374 0,'0'0'193'0,"0"0"2"0,0 0-37 16,0 0-22-16,0 0-3 0,0 0-8 15,0 0 24-15,0 0-23 0,0 0-19 0,0 0 0 16,0 0-7-16,0 0 1 0,0 0 7 0,0 0-14 16,0 0-26-16,0 0-1 0,0 0 5 0,0-13 10 15,0 13-24-15,0 0-15 0,0 0 8 16,6-28 0-16,19 21-22 0,-4-6 14 16,7 2-4-16,-2 1 10 0,4-2-31 0,3-1 16 15,0-1-14-15,3 0 16 0,1-1 0 16,-2 1-28-16,4 2 10 0,-4-3-5 0,-1 4 19 15,1-1-28-15,-1 0 15 0,-2 4 14 0,-2-3-13 16,0 1 4-16,-3 1-13 0,-2-2 4 0,1 2-2 16,-7 1-7-16,1 3-3 0,-3 1-7 0,-5-1 17 15,-1 2 6-15,-3 1 2 0,-2 0-27 16,-3 0 5-16,2 1-22 0,-3-1-10 0,1 1 7 16,-1 0-20-16,0-1-23 0,-2 2-22 15,0 0-39-15,-4 0 10 0,-1-1-152 0,1-1-104 16,-1 4 25-16,-3-4 25 0,0 2 21 15,0 0 16-15,-2 0 12 0</inkml:trace>
  <inkml:trace contextRef="#ctx0" brushRef="#br0" timeOffset="833711.9559">19989 9030 550 0,'-1'0'181'0,"-1"2"16"0,1-2-25 16,1 0-22-16,1 0-46 0,1 0 18 0,1-2-18 15,2 1-5-15,1-2-18 0,13-2 11 16,4-4-7-16,3 0-5 0,-2 0-26 0,3-3 0 16,4 1 2-16,7-2-17 0,0 0 0 0,1 0 7 15,1 1-11-15,4 0 3 0,3 0-8 0,1-4-1 16,1-1-2-16,0 1-7 0,3 1 10 0,-3 3-9 16,1-2 3-16,-1 1-1 0,0 1 19 15,-3 0-8-15,-6 2-23 0,-1-2 10 0,-4 3 13 16,-3 0 1-16,0 2-1 0,-2-1-5 15,-2 1-12-15,-2 1 25 0,-3 0-4 0,-3 1 1 16,-4 2 5-16,-6-2-15 0,0 3 3 16,-2 0 4-16,-5 0-11 0,2 2-3 0,0-1 20 15,1 1-16-15,-4-1-9 0,1 1 6 0,-1 0 6 16,0-2-5-16,0 1 3 0,0 1 3 16,-2 0-14-16,0 0 7 0,0 0-12 0,0 0-10 15,0 0 15-15,0 0 20 0,0 0-28 0,7 0-22 16,-7 0 16-16,0 0-17 0,0 0 34 0,0 0-19 15,0 0-7-15,7 0-19 0,-7 0 6 16,0 0 29-16,0 0-5 0,0 0-12 0,0 0 3 16,0 0-5-16,0 0-5 0,0 0 21 15,7 0-10-15,-7 0-7 0,6-3 1 0,-7 3-16 16,2 0 16-16,-1 0-10 0,0 1-2 0,2-1 8 16,-2 0-9-16,0-1 6 0,1 1 4 15,-1 0-23-15,-1 0 15 0,0 0-1 16,1 1-19-16,0-1-6 0,1-1 4 0,-1 1-3 0,1 1-17 15,-1-1 21-15,0-1 1 0,0 1-7 16,1 0-10-16,0 0 11 0,-1 0 1 0,0 1-16 16,1-1-14-16,0 2 7 0,0-1-107 15,0-2-54-15,-1 1-142 0,1 1 29 0,1 1 23 16,-1-2 23-16,0-2-3 0</inkml:trace>
  <inkml:trace contextRef="#ctx0" brushRef="#br0" timeOffset="835302.9614">18514 16326 403 0,'0'0'192'0,"0"0"-17"16,0 0-15-16,0 0-23 0,0 0-29 0,0 0 14 16,2-24-11-16,16 21-14 0,0 0-10 15,-6 3-2-15,6-2 2 0,1 0-6 0,2 0-7 16,1 0-8-16,1 1-30 0,0 0 24 0,-12 1-6 15,7 0 4-15,1 0-31 0,3 0 22 16,1 0-16-16,4 0 2 0,-2 0-2 16,0 0 4-16,2 0 19 0,0 0-30 0,1 0 7 15,1 0 16-15,2 0-2 0,1 0-12 0,1 0-5 16,1 0-6-16,0 0 0 0,-1 0-11 16,-1 0 31-16,38-10-7 0,-36 7 5 0,0 1-14 15,3-1-10-15,0-1-2 0,1 3 14 0,0-2-6 16,-1-1-8-16,1 2 5 0,2-3 12 15,-1 3-2-15,2-3-16 0,3 2 1 0,-1 0 7 16,3-2 2-16,-4 1-19 0,3 1 20 0,2 0-23 16,-2-1 15-16,1 1-13 0,-7 0 1 0,4 0-8 15,0 1 4-15,0-2 6 0,-1 1 21 16,0 0-21-16,-4-1 3 0,0 1-6 0,0 1-10 16,-4 1 22-16,1-2-10 0,1 3-3 15,-1-2-18-15,-4 1 16 0,0 1-4 0,-3 0 10 16,1-1 1-16,-16 1-10 0,7 0-10 15,3 0 26-15,2 0 2 0,0 0-20 16,-1 0-6-16,1 0 28 0,-2 0-9 0,-5 0 0 16,-1 0-22-16,-5 0 8 0,0 0 6 0,-4 0 12 15,-1 0 10-15,0 0-7 0,-7 0 9 0,9 0-13 16,-9 0 8-16,7 0-10 0,-7 0 33 0,7 0-2 16,-7 0 4-16,7 0-41 0,-7 0 5 0,0 0-5 15,0 0-10-15,8 0 13 0,-8 0-4 16,0 0 2-16,7 0 21 0,-7 0-29 0,0 0 0 15,6 0 19-15,-6 0-28 0,0 0 0 16,0 0 6-16,0 0 13 0,7 0 2 0,-7 0-19 16,0 0 17-16,8 0 15 0,-6 0-22 0,0-2-9 15,-2 2 24-15,0 0-4 0,0 0-5 0,1 0-24 16,2-1 33-16,-3 1-19 0,1 1-8 16,0-1-5-16,0-1-2 0,-1 2 9 0,0-1 3 15,0-1-15-15,0 1-25 0,1 1 3 16,0-2-23-16,-1 1-21 0,-1 1-26 0,2-1 11 15,1 0-99-15,-3-3-97 0,0 2 22 0,-1 1 24 16,4-4-132-16,-4 2 28 0,2-1 20 16,0-2 18-16,0 0 4 0</inkml:trace>
  <inkml:trace contextRef="#ctx0" brushRef="#br0" timeOffset="847378.5599">28186 14069 232 0,'0'0'239'0,"0"0"-41"0,0 0-15 0,0-13-44 16,0 13 6-16,0 0-5 0,-19-20-30 0,21 18-14 16,-1 1 4-16,1 0-22 0,-1-1-1 15,1 2 4-15,1-1-15 0,-1 1-2 0,-1 0-15 16,1 0 22-16,-2 1-34 0,1 1-7 0,0-1 23 15,-1 1 4-15,-2 0-2 0,0 0-6 16,-1 0 13-16,-2 3-20 0,2-4-2 0,-4 0-8 16,-6 5-1-16,0-2 0 0,1-3 0 15,3 1 14-15,-1-1-23 0,-7 3 5 0,7-4 13 16,10 0-22-16,-10 0 20 0,3 0-21 0,7 0 4 16,-8 0 7-16,1 0-14 0,7 0 30 0,-9 0-15 15,-1-11 1-15,9 8-9 0,0-2 16 16,2-1-5-16,0-1-20 0,4-7-12 15,2-1 21-15,-4 5-18 0,6-2 16 0,-1 0-7 16,-1 3 19-16,0 2 3 0,-1 3-18 0,-1-1-5 16,2 2 8-16,-3 0 5 0,1 2-17 0,2 1-12 15,-3-2 12-15,-4 2 3 0,11 0-10 16,12 10 0-16,-10 0 2 0,-1 1 3 16,-6 4 12-16,2-1-20 0,-2 1 29 0,-3 2-25 15,0 1 19-15,-3-7-1 0,0 3 12 0,0 5-23 16,0 1 22-16,-19 22-13 0,11-21 13 15,-5 0-14-15,2-1-1 0,0 0 5 0,-3-3-7 16,0 2 4-16,-1 0 20 0,1-6 12 0,-2 2-43 16,3 0 19-16,-3-3 1 0,6-1 10 15,-1 1-5-15,0-2-10 0,0-2 8 0,1-1-9 16,3-3-6-16,5-2 16 0,-3 2-6 0,2-2-10 16,-2 1 7-16,2-2-9 0,1 2 14 15,2-1-17-15,0-2-18 0,0 0 42 0,0 0-22 16,23 7-4-16,-6-1 44 0,8-5-5 15,2 4-47-15,6-4 0 0,3 0 0 0,-4 0 5 16,-15-1-1-16,10 0 0 0,3 0 41 0,1 0 15 16,4 0-22-16,-2 0-15 0,-1 0 18 0,-1 0 9 15,0 0-12-15,-4 0-10 0,-2 0 6 16,-3 0 20-16,0 0-26 0,-4-6-34 0,-2 6 21 16,-4 0-6-16,-4 0 36 0,2 0-46 15,-3 0 6-15,-7 0 26 0,7 0 0 0,-7 0-33 16,6 0 28-16,-6 0-4 0,0 0-6 15,8 0 9-15,-8 0-20 0,0 0 14 0,7 0-2 16,-7 0-32-16,0 0 5 0,0 0 13 0,0 0-24 16,6 0-6-16,-6 0 1 0,0 0 4 15,0 0-48-15,0 0-9 0,7 0-49 0,-7 0-45 16,0 0-46-16,0 0 21 0,15-14-307 16,-4 6 48-16,3-3 37 0,-3-2 51 0,6 1 25 15,-2 1 23-15,3-1 11 0,-2-1 25 16,1 5-14-16</inkml:trace>
  <inkml:trace contextRef="#ctx0" brushRef="#br0" timeOffset="865471.3546">30801 5338 556 0,'0'0'317'0,"0"0"-42"0,0 0-40 15,0 0-12-15,14 0 25 0,-14 0-34 0,0-14-26 16,0 14-25-16,0 0 16 0,0 0-39 16,0 0-35-16,0 0 6 0,0 0 8 0,20-21-23 15,-23 20-5-15,0-1-31 0,-1 0-15 0,-3 2 18 16,-11-1-26-16,-3-1 25 0,-4 2-38 16,0 0 14-16,14 0-9 0,-4 0-7 0,-5 0 14 15,-1 0-39-15,2 0 19 0,-2 0-24 0,1 0 7 16,-1 0 40-16,0 0-33 0,4 0-19 15,3 0 5-15,3 0 12 0,1 0-13 0,1 0 8 16,9 0 10-16,-7 0 2 0,7 0 7 0,-7 0 5 16,7 0-7-16,-7 0-5 0,7 0 0 15,0 0 16-15,-8 0-12 0,8 0-17 0,0 7-2 16,0-7-6-16,-6 0 11 0,-3 14 16 16,7-9-10-16,2 0-8 0,-1 1 10 0,1 1 6 15,-1 1 7-15,0 10 5 0,0 5-20 0,1 2 28 16,-1 0-4-16,-2 1-35 0,-1 1 2 0,0 4-1 15,0-3 34-15,-2 0 10 0,-1 3-2 16,-3-2-33-16,2 0 0 0,0 4-2 0,-2-2 0 16,0-1 7-16,2 1 15 0,0-2-24 15,-1-2-1-15,0-3 0 0,4 4 3 0,1-5 0 16,3 1 0-16,-1-1 1 0,2-13 23 0,0 5-36 16,0-1 2-16,0 1 38 0,0-1 3 0,15 12-12 15,-6-12 0-15,-2-3-1 0,7-2-8 16,-1-2-2-16,1-2 8 0,0-2 1 0,4 1 10 15,3-3-5-15,-6 0-50 0,8-1-24 0,-11 0 2 16,7 0-17-16,20-10-39 0,-18 4-49 16,-2-3-26-16,-1 1 16 0,-2-5-248 0,-4 3-22 15,-2 0 4-15,-5 1 38 0,-2 3 24 0,-3 6 24 16,0-9 59-16,0 2-46 0,0 2-3 16</inkml:trace>
  <inkml:trace contextRef="#ctx0" brushRef="#br0" timeOffset="865673.261">30377 5839 236 0,'-2'-3'391'0,"1"1"-131"16,1-1-27-16,1 1-34 0,2-1-25 16,3-1-5-16,8-3-16 0,5-2-17 15,3 0-14-15,3 1 0 0,4 3-34 0,0-3-22 16,0 1-1-16,1-1-62 0,0 0-52 0,1 2-17 15,1-1 5-15,-2-1-195 0,-1 4-112 16,1-2 32-16,0-5 8 0,-4-2 13 0,0 0 39 16</inkml:trace>
  <inkml:trace contextRef="#ctx0" brushRef="#br0" timeOffset="866008.9734">31200 5321 499 0,'4'-5'350'16,"-2"0"-68"-16,2 3-9 0,-4-2-37 0,2 2-23 16,0 1-35-16,-1-1 7 0,0 0-53 15,1 2-10-15,-1 0 1 0,0 0 8 0,0 4 6 0,-3 0-29 16,-1 1-19-16,-5 13-4 0,-1-2-15 16,0 4 20-16,-3 3-10 0,-1-1-30 0,0 2-9 15,-1 2 30-15,0-1-3 0,0 4-14 16,1 0-8-16,-3 3-19 0,4-1-12 0,0 2 10 15,1 0-17-15,1-2 61 0,0 1-37 16,3-3-10-16,2 2 6 0,2-1-22 0,2 4 44 16,0-5-39-16,1-3-27 0,0-12 28 0,0 3-28 15,12 22-22-15,-3-20-9 0,4 0 10 0,-2-7-40 16,5-2 1-16,0-2-30 0,2-3-68 16,4 2 15-16,-10-7-100 0,6 0-82 0,20-13-50 15,-21 4-12-15,2-7 31 16,1 1 67-16,-4-4 30 0,2-1-24 0</inkml:trace>
  <inkml:trace contextRef="#ctx0" brushRef="#br0" timeOffset="866284.7545">31437 5498 712 0,'0'-6'286'0,"1"3"-28"15,-1-1-33-15,1 0-27 0,1 2 7 0,-1 1-23 16,2 1-23-16,0 1 9 0,9 9-5 15,-1 1-11-15,0 0-1 0,5 3-21 0,2 2-43 16,0-1 22-16,1 2-15 0,0 2 18 0,0 0-44 16,1 1 5-16,0 1-31 0,-3-1 25 15,1 0-24-15,1 2 28 0,-2-2-29 0,0-2-11 16,-3-1-31-16,0 2-27 0,0-1-19 0,-2-2-20 16,-2-3-11-16,-2-3-19 0,0-2-8 15,-5-4-23-15,-1-1-31 0,0-2 14 16,-3-2-237-16,1-2 27 0,0-1 24 0,0-2-24 15,-1 0 8-15,2-13 12 0,-1 7 39 16</inkml:trace>
  <inkml:trace contextRef="#ctx0" brushRef="#br0" timeOffset="866502.0153">31806 5553 902 0,'-1'-8'302'0,"0"1"-53"0,0 3-34 16,0-1-13-16,-1 3-15 0,1-2 1 0,-2 4 12 15,-1 0-9-15,0 0-21 0,-1 2-20 0,-10 9-15 16,-3 7 22-16,-1-4-3 0,-2 3-28 0,-1 1-8 15,-1 2 2-15,-2 1-10 0,0-1-34 16,0 2-7-16,-1 1-3 0,1-3-11 16,0 1-3-16,7 1-5 0,-5-2-61 0,3-2 5 15,0 1-17-15,2-1-61 0,-2-2-15 0,2-1-45 16,4-1-25-16,3-2 14 0,1-6-155 0,3-2-130 16,3-2 31-16,4-2 29 0,1-5 44 15,0 0-14-15,13-9 21 0,7 2 12 16,1-4-49-16</inkml:trace>
  <inkml:trace contextRef="#ctx0" brushRef="#br0" timeOffset="866701.7907">31961 5648 557 0,'6'-2'348'15,"-1"0"-45"-15,-1 1-49 0,1 0-34 16,0-1-16-16,-1 1-29 0,-1 0-2 0,2-1-27 15,0 1-13-15,12-5-57 0,-4 5-5 0,-4-2-24 16,8-1-49-16,-2-1-52 0,4 2 7 16,-1-5-199-16,2 1-143 0,2 2 26 0,-3 1 25 15,5-1 10-15,0-6 39 0,4 2-33 16</inkml:trace>
  <inkml:trace contextRef="#ctx0" brushRef="#br0" timeOffset="867135.4879">32804 5439 379 0,'1'-4'409'0,"-2"-3"-82"0,2 3-30 15,-3 0-15-15,-2-2-36 0,1 2-21 0,-5-2-28 16,-3 0-53-16,-6 3 15 0,-5 3-22 16,-2 0-26-16,-3-1-17 0,13 1 6 0,-7 0-37 15,0 0 9-15,-2 0-21 0,-23 10-4 0,24-4 0 16,0-5-21-16,2 1-8 0,4 1 24 0,6 0-41 15,-1-1 14-15,4 0 17 0,0-1-41 16,0 2 1-16,1-2 7 0,2 1 17 0,1 2-18 16,1 0 6-16,0 0 21 0,2 1-23 15,0-5 38-15,0 0-18 0,0 13-15 0,0 3 45 16,12 17-23-16,-7-20 25 0,1 4-40 0,-1 1 22 16,-1 0-1-16,0-1-2 0,0 1-4 15,-2 2 22-15,0-2-27 0,-2 4-4 0,1-3 42 16,-1 1-13-16,1-1-11 0,0 0-4 15,0-2-3-15,-1 3-2 0,0-11-4 0,0 4 27 0,0 3-8 16,0-2-47-16,0 0 0 0,0-3 55 16,0 6-41-16,0-3 2 0,0 3-3 0,16 18 0 15,-7-20-2-15,4 0-20 0,-4 0-50 0,7-5 0 16,3-5-50-16,0-2-26 0,-10-3-52 16,6 0 18-16,20-13-227 0,-18 4-57 0,-2-4 13 15,-6-6 77-15,-2 0 11 0,-3 1 23 0,-4 8 23 16,0-4 28-16,-21-12 13 0</inkml:trace>
  <inkml:trace contextRef="#ctx0" brushRef="#br0" timeOffset="867300.1429">32472 5764 377 0,'-1'-1'266'0,"1"-2"-30"16,1 2-42-16,11-6-14 0,0-3-36 0,7 7 21 15,2-4-42-15,6 3 0 0,3-4-9 16,2 2-34-16,3 1-53 0,1 0-15 0,-1-4-46 15,0-4-3-15,2 3 3 0,-5-6-235 16,0 1-77-16,-4 2 20 0,6-1 15 0,-10-2 13 16</inkml:trace>
  <inkml:trace contextRef="#ctx0" brushRef="#br0" timeOffset="867568.1143">33107 5431 406 0,'0'-7'352'0,"1"3"-43"16,-1 1-34-16,-1 0-24 0,1 5 4 0,0-4 6 15,0 2-77-15,0 0-24 0,0 3 5 16,-5 3-27-16,-2 3-9 0,-6 7-1 16,-1 3-17-16,-5 0 7 0,-1 6-9 0,1 0-1 15,-5 0-16-15,4 0-7 0,1 2-22 16,2 3 11-16,1-6-9 0,6 2-5 0,-1-1-8 0,3-1-3 16,0 0-20-16,2-1-11 0,5-1-36 15,0-2 38-15,1-10-32 0,13 17-24 16,3-10-11-16,0-5-10 0,2-5-40 0,0-2-38 15,3-3-25-15,-12-2-17 0,6 0 18 16,18-10-214-16,-13 1-30 0,-2-5 49 0,-5-3 25 16,1-3 21-16,-3-4-29 0,0-1 53 0,-1-1-29 15</inkml:trace>
  <inkml:trace contextRef="#ctx0" brushRef="#br0" timeOffset="867784.9875">33130 5536 502 0,'0'-5'321'0,"-2"2"-30"0,-3 0-59 0,5 1-52 15,2 4 8-15,-4 0-15 0,6 2 0 0,-1 1-11 16,3 4-17-16,1-1 3 0,4 6-8 0,-3 3-32 16,3-4-2-16,4 4-21 0,0-2 16 0,-2 3 5 15,-1-2-51-15,-2 0-12 0,-3 0 15 16,2 0 7-16,4 0-8 0,-3-2-65 0,4-1-12 16,-6-3-35-16,-1 0-31 0,0-3-7 0,-4-7-59 15,4 7 14-15,-1-7-120 16,-3-2-88-16,2-6-21 0,4 2 18 0,-3-3 18 0,1-1 19 15,-1-7 12-15,2 2 2 0</inkml:trace>
  <inkml:trace contextRef="#ctx0" brushRef="#br0" timeOffset="867967.2574">33383 5610 471 0,'-3'-7'318'0,"3"-3"-40"0,-3 2-33 16,2 7-28-16,-1 1-10 0,0 1-25 0,-2-1-18 16,2 4 7-16,-7 2 0 0,-1 2-28 15,0 0-36-15,2 1 5 0,-5 3-23 0,-4 3 25 16,-2-2-14-16,0 0-14 0,2 2 9 0,-1-3-43 15,-2 1 17-15,-1 0-20 0,4 3-41 0,1-4-13 16,2 0-23-16,-6 1-49 0,1-4-27 16,7-1-60-16,4 0 15 0,-3-3-168 0,2-1 25 15,6-1 23-15,1-2 21 0,2-1 19 16,0 0-74-16,13 1-26 0,-7-4 8 0,1-2-1 16</inkml:trace>
  <inkml:trace contextRef="#ctx0" brushRef="#br0" timeOffset="868334.6606">33535 5466 537 0,'3'-2'343'0,"-3"-1"-36"0,0 2-34 16,-1 0-56-16,2-1-18 0,-1 2-23 0,-1 3-10 15,1 2-42-15,3 3 15 0,0 4-16 16,-3-1-33-16,2 4 11 0,-3 5 17 0,2 2-37 16,-3-2-26-16,4 3 4 0,-6 0 21 0,7-1-34 15,0-3 17-15,-3-6 0 0,9 25-44 16,-4-11 29-16,-1-2 2 0,0-2 5 0,-4-12-28 16,0 6-26-16,0 3 27 0,0-1-5 0,0 0-23 15,0 1 1-15,0-3 25 0,-10 16-21 16,-2-18-5-16,-6 0 10 0,3-5 4 0,1 1-17 15,-5-1-14-15,1-2-5 0,-1 3-50 16,3-11-27-16,2-1-12 0,-2-1 10 0,1-7-141 16,-2-6-160-16,3 2 9 0,5-2 27 0,0-4 23 15,4-1 24-15,5-5 2 0,2 1 13 0</inkml:trace>
  <inkml:trace contextRef="#ctx0" brushRef="#br0" timeOffset="868601.616">33617 5282 734 0,'0'-3'311'16,"1"2"-47"-16,1-2 11 0,-2 3-73 15,1-1 16-15,0 0-20 0,4 0-58 0,-3 6-1 16,0-1-6-16,5 7-14 0,4 0-8 0,2-1-5 16,1 5-22-16,5-2-2 0,3 7-7 15,0 0-17-15,0 6-8 0,-1-1-18 0,2 4 32 16,-3-1 6-16,2 1-51 0,-4 1 14 0</inkml:trace>
  <inkml:trace contextRef="#ctx0" brushRef="#br0" timeOffset="868763.262">33845 6011 3942 0,'-24'32'15'0,"-2"-3"29"0,-3-1-33 16,2 1 33-16,-3 1-11 0,2-10-21 16,-1-1-14-16,3-2 16 0,0-5-35 0,0-1 10 15,1-7-33-15,2 2-33 0,5-6-18 0,8 0-22 16,-18-10-59-16,14-5 14 0,2 1-310 0,7-7 38 16,3-4 21-16,4-4 40 0,3-2 22 15,3-7 25-15,4-4 12 0,1-3 30 0</inkml:trace>
  <inkml:trace contextRef="#ctx0" brushRef="#br0" timeOffset="869151.4648">33696 4814 329 0,'1'-9'322'15,"1"2"-44"-15,-3 1-3 0,4 3-47 16,-1-2-4-16,-2 6 1 0,1-2-52 0,4-1 14 16,-1 1-37-16,0-2-14 0,0 3-23 0,1 0 0 15,3 3-12-15,2-2-18 0,-2 3-19 16,3 5 23-16,1-1-52 0,0 0 18 15,-1 4-18-15,0 1 18 0,-3 5-16 0,-3 1 26 16,-4 8-45-16,1 1 14 0,-5-1-8 0,-5-3-15 16,-5 3 45-16,-3-2-31 0,-1 0-13 15,-1-2-7-15,3-4 34 0,-3 3-23 0,1-4-8 0,3-5 28 16,2-1-33-16,5-2 6 0,2-2-15 16,-1-1 20-16,1-3-22 0,4 3 21 0,1-7 9 15,0 7 15-15,13 3-27 0,3-3 12 0,4-5-9 16,5-4 41-16,1 3-35 0,2-1 14 0,-1 3-10 15,2-2-12-15,-3-1 5 0</inkml:trace>
  <inkml:trace contextRef="#ctx0" brushRef="#br0" timeOffset="871383.0311">22050 12053 359 0,'0'0'230'0,"0"0"-11"16,0 0-32-16,0 0-18 0,0 0-18 0,0 0 24 15,0 0-36-15,0 0-8 0,0-13 4 0,0 13-26 16,0 0-16-16,0 0-13 0,0 0 10 15,-7-21-11-15,10 18-14 0,1-1-6 16,-2 1-5-16,4 2-2 0,8-10-17 0,0 5 5 16,0 0-9-16,4-3-5 0,-1 2-3 0,1 0 5 15,2 3-7-15,2-3 4 0,-2 3-20 0,-1 0 18 16,3 1-3-16,0 0 0 0,-2 3 1 16,5 0-21-16,1-2 15 0,-16 2 9 0,7 0-17 15,1 0-6-15,22 13-7 0,-21-8 21 0,2 3-24 16,-3 0 9-16,2-1 13 0,0 4-13 15,-1-2 11-15,1 3-22 0,-4-4 19 16,2 7 14-16,3-5-6 0,-2 1-24 0,1-1 27 16,1-1-3-16,-1-2-12 0,2 2-2 15,2-3 0-15,-3-1 12 0,4-1-7 0,1-2 7 16,1 0-6-16,-2-1-1 0,-10-1 7 0,8 0-7 16,5 0 19-16,31-11-34 0,-29 6 5 15,1 0 9-15,-1-4-5 0,4 0 15 0,1-6-12 16,-3 5-3-16,3-2-8 0,0-1 14 15,-1 2-6-15,-1 0-8 0,-2 2 10 0,0-2 5 16,-4 3 16-16,0 0-23 0,1-1 1 0,-1 4 2 16,-3 2 0-16,-1 0 7 0,-5-2 16 0,3 3-12 15,-5-3-11-15,-2 3-4 0,-5 0-3 16,1 2 9-16,1 0 3 0,-1-2-3 0,-10 2 11 16,12 0-15-16,1 0-15 0,13 11 34 0,-18-7-10 15,8 3-2-15,0-1-13 0,2 0 7 16,1 2-7-16,2-2 19 0,1 0-6 0,-2 1-7 15,3-1 14-15,2 1-16 0,4-6 6 0,-1 0-5 16,-15-1-9-16,9 0-5 0,3 0 22 16,1 0-7-16,0 0 10 0,1 0-12 15,26-11-9-15,-26 5 6 0,-1 1 9 0,-1 0 24 16,-2-1-11-16,-1 1 4 0,-1 1 13 0,-5-1-5 16,2 2 17-16,-3-2-7 0,1 1-17 0,-5-1-5 15,-1 4 13-15,-4-2 6 0,1 1-15 0,-3 0 13 16,1 2-3-16,-1-2-9 0,3 0-20 15,-3 1 5-15,2-1 7 0,1 1 24 0,0-1-31 16,14 1 10-16,-2-2-19 0,2 0 29 0,5-1-16 16,-4 2 2-16,2-1 4 0,1 0-16 15,3 3 11-15,0-4-6 0,2 2-7 0,2-2-16 16,-1 0 39-16,2-1-4 0,-1 2-38 16,0-1-2-16,-2 2 34 0,0-1-26 0,0 1 9 15,-5-3-16-15,-2 4 14 0,-4 0 10 0,-2-3 11 16,-3 2-18-16,-3 2 38 0,-5 0-20 15,1 0 14-15,0-1 7 0,-2-1-6 0,-1 2-34 16,-1-2-1-16,0 2 1 0,0 0 30 0,2-2-2 16,-3 1-23-16,5-1 1 0,-5 1-43 15,2-2-18-15,-1 1-29 0,1-1-43 16,-2-3-29-16,7-2 16 0,-1-4-237 0,-2-4-54 16,2 0 32-16,-1-2 27 0,5-1 8 0,-1-3 10 15,8-3 21-15,-1-3 10 0,9-3 59 16</inkml:trace>
  <inkml:trace contextRef="#ctx0" brushRef="#br0" timeOffset="872432.6083">32546 6290 229 0,'0'0'232'0,"0"0"-21"0,0 0-12 16,4-25-7-16,10 21-31 0,-4-2 12 16,4 3-32-16,3-1-4 0,-8 4-14 0,4 0-4 15,2 0-6-15,18-9-13 0,-14 8 23 0,-1 1-30 16,0-2 0-16,-8 2-25 0,5 0 21 16,1 0-25-16,0 0-3 0,1 0-9 0,2 0-3 15,19 14-10-15,-19-8 24 0,0-1-17 16,2 1-14-16,2 3-11 0,-1-1 10 0,4 1 1 15,2-1-17-15,-2 1 5 0,3-1-2 0,1 2 26 16,2-4-31-16,3 0 6 0,-1-2 17 16,-2 0-19-16,0-1 0 0,-2 2 5 0,-2-1 28 15,-3-3-23-15,-1-1 18 0,-3 0-11 0,-2 2-18 16,-4 0 28-16,-5 0 25 0,-10-2-11 16,7 0-3-16,0 0-9 0,-7 0-6 0,8 0-8 15,-8 0 13-15,11 0 1 0,-9-2-18 16,-2 2-20-16,0 0-70 0,1-2-36 0,-4 0-28 15,0 1-63-15,0 4 18 0,-12-1-246 16,-2 5-15-16,-9-2 42 0,-4 2 7 0,-4 7 36 16,-8 6 24-16,-10 5 13 0,-4 2 5 0</inkml:trace>
  <inkml:trace contextRef="#ctx0" brushRef="#br0" timeOffset="873581.9737">28355 11642 262 0,'0'0'235'0,"0"0"-47"0,0 0-3 0,0 11-13 15,0-11-10-15,0 0-1 0,0 0-20 0,0 0-16 16,0 0-12-16,0 0-6 0,0 0-18 15,0 0-14-15,0 0 15 0,10 15-37 0,9-21 13 16,0 2 11-16,4-3-21 0,3-1 6 16,0 0 6-16,-3-2-11 0,7 1-17 0,-1-3-7 15,5 1 13-15,3-1-14 0,-2 1 10 16,2 2-9-16,-2 1-8 0,0 1-12 0,0 1-4 16,-3 0 0-16,2 1 17 0,-1 1-21 15,-1 4 11-15,-19 0-13 0,10 0 1 0,3 0-6 16,0 0-1-16,0 0 12 0,28 12 7 15,-27-10 3-15,-2 2 3 0,1-2-9 0,1 0 1 16,-3-2 0-16,-9 0-1 0,5 0 6 0,4 0 19 16,3 0-24-16,5 0 11 0,30-10-26 15,-33 6 20-15,0-1-6 0,-2-2 11 16,5 0 0-16,0-1-19 0,0-1-1 16,0-4 14-16,0 1-8 0,1 2-19 0,0-1 17 15,3-3-12-15,-4 3 23 0,2 1-4 0,-3-3 13 16,0 4 0-16,-2-1 1 0,-4 2 32 15,3-2-45-15,-2 1 1 0,-2 0 30 0,-5 0-4 16,-1 4 11-16,-2-1 15 0,-4 4-38 0,2-2 5 16,-1 1-5-16,-4 1 14 0,0-1-2 0,0 1-32 15,6-3 19-15,-1 4 28 0,1-4-34 16,0 4-13-16,-4-2 8 0,0 2-11 0,7-1 36 16,2 1-29-16,-8-3-10 0,-2 4 39 0,1-2-12 15,-2 2-7-15,-2-2-6 0,-2 2-1 16,2-2 15-16,-2 1-2 0,0 0-27 0,-1-1 15 15,0 1-67-15,0-1-23 0,11-2-18 0,-6 0-51 16,7-5 11-16,-6-3-225 0,7 2-112 16,2-8 63-16,1 0-3 0,1-2 29 15,4-3-28-15,0-4 24 0,5-4 81 0,2-5 24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7T07:41:09.1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24489 12222 301 0,'0'0'103'0,"0"-12"-40"0,0 12 9 0,0 0-30 15,-13 0 11-15,13 0 29 0,0 0-34 0,0 0-36 16,0 0 22-16,0 0-1 0,0 0-5 16,0 0-3-16,0 0-23 0,0 0 38 0,0 0-16 15,0 0-3-15,0 0 3 0,0 0-1 0,0 0 35 16,0 0-3-16,0 0-10 0,0 0 37 16,-14 0 16-16,14-13-20 0,0 13-39 0,0 0 48 15,0 0-11-15,0 0-3 0,0 0-20 16,0 0-6-16,0 0 17 0,0 0-17 0,0 0-4 15,7-16 5-15,0 16-8 0,0 0 2 0,2 0-1 16,5 0-13-16,0 0 1 0,3 0 1 16,-1 0-13-16,-1 0-8 0,-3 0 3 0,1 0 11 15,-4 0-12-15,0 0 5 0,-2 0-11 0,1 0 14 16,-2 0 7-16,1 0-17 0,-7 0-5 16,9 0-3-16,-1 0-32 0,-1 0 7 0,-7 0-15 15,8 0-19-15,-8 0 5 0,7 0-86 16,2 0-13-16,-9 0-40 0,0 0-72 0,6 0-77 15,-6 0 5-15,0 0 4 0</inkml:trace>
  <inkml:trace contextRef="#ctx0" brushRef="#br0" timeOffset="314.9647">24523 12245 394 0,'-3'0'213'0,"2"0"-31"0,0 0-4 0,1-1-26 16,0 2-25-16,1-2 5 0,2 1-19 0,1 0-29 16,2-1 8-16,-1 1-2 0,1-2 7 15,0 2-29-15,1 0-3 0,0 0 8 0,0-1-8 16,-7 1-14-16,13 0-13 0,-1 0 17 0,9-5 17 16,-10 4-17-16,-3 0-10 0,0-1-3 15,-3 2 4-15,3-1-11 0,-1-1-4 0,-2 2 8 16,2 0-1-16,0 0-24 0,-1 0 6 15,-6 0-10-15,0 0 1 0,8 0-9 16,-1 0 18-16,-7 0-14 0,10 0-9 0,-3 0 17 16,-7 0-10-16,8 0-16 0,-1 0-12 0,-7 0-30 15,7 0 1-15,5 11-28 0,-8-9-18 0,-1 1 10 16,-1-1-200-16,0 0 23 0,-1 0 19 16,0 0 19-16,-2-1-120 0,0-1 11 0,-1 2 42 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7T07:41:29.0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2959 2339 220 0,'0'0'89'16,"0"0"-25"-16,0 0 5 0,0 0-25 0,0-12-21 15,-13 12 19-15,13 0-63 0,0 0-2 16,0 0-78-16,0 0-43 0</inkml:trace>
  <inkml:trace contextRef="#ctx0" brushRef="#br0" timeOffset="808.8001">2904 2327 368 0,'0'0'200'0,"0"0"-13"16,0 0-40-16,0 0-28 0,0 0-10 0,0 0 1 16,0 0 1-16,0 0-6 0,0 0-3 0,-13 0-6 15,13 0-7-15,0 0-7 0,0 0-10 16,0 0-2-16,0 0-12 0,0 0-3 0,0 0-10 15,0 0-15-15,0 0 3 0,0 0-3 16,0 0 6-16,0 0-6 0,0 0-28 0,0 0 31 16,0 0-7-16,0 0-11 0,0 0 21 15,0 0-18-15,0 0-10 0,7-13 23 0,-1 12-2 16,11-4-13-16,-1 1-3 0,0-1 4 0,-2 1 7 16,6-3-13-16,-1 1-1 0,-1-2-3 0,4 0 0 15,-7-1-5-15,3 0-20 0,-1 0 15 16,-4 0 2-16,-1 0 14 0,3 1-1 15,-2 0 1-15,0-2-6 0,-2-2 1 0,-2 2-10 16,-4 1 18-16,2 2-34 0,-3-1 40 0,-1 1-5 16,-3 0-17-16,2 0 0 0,-1 0 12 15,-1 7 0-15,0-5 12 0,0-3-13 0,0 2 5 16,0-5 5-16,0 0 1 0,-17-13-3 0,13 14-14 16,-1 2 21-16,0 2 3 0,1 1-1 15,-2 1-24-15,1 1 3 0,0 2 13 0,0 1-22 16,5 0 3-16,0 0 17 0,-9 0-13 0,-12 13 17 15,8 1-16-15,1 3-2 0,-1 1 17 0,2 2-18 16,1 0 3-16,0 3 5 0,-1 2 1 16,2-2 9-16,1 1 9 0,1 0-19 15,4 0 8-15,-1 3-2 0,-1-2 23 0,2 3-16 16,1-2 0-16,-1 0 10 0,3-12-16 0,0 5 11 16,0 3-9-16,0 1 9 0,-10 24-20 15,9-22 8-15,1-13-18 0,0 6 17 0,0 2-15 16,-15 22 16-16,9-20 0 0,-1 0-13 0,-2-2-3 15,-4-1 17-15,5 2-18 0,-3 0 0 16,-2-6 5-16,1 2-16 0,-1-2-16 0,0-2-18 16,0-2-7-16,0-1-15 0,-1-4-23 0,2-2-20 15,2-3-37-15,10-1 20 0,-8 0 12 0,-5-11-68 16,1-2-10-16,7-4 15 0,2 1 10 16,2 2 46-16,0 1 43 0,1 1 8 0,0 4 7 15,0-5 5-15,0-1 97 0,0 3-8 16,0-1 6-16,0 2 7 0,0 1 21 0,0 1-2 15,11-5 4-15,-10 7-31 0,1 2 16 16,4-9 22-16,4 2-19 0,0 3-12 0,2-4 3 16,6 1 11-16,0 1-3 0,2 2-10 0,0-1 26 15,-1 0-27-15,6 1 9 0,-2-3-13 0,3 2 8 16,-1 4-21-16,-4-1-8 0,1 1-6 16,-3 0-14-16,-2 1-43 0,1-1-25 0,0 1-23 15,-3 0 10-15,-5-5-178 0,4 2-89 0,-1-5 22 16,-2 3 25-16,1-2 13 0,-2 0-103 15</inkml:trace>
  <inkml:trace contextRef="#ctx0" brushRef="#br0" timeOffset="1108.3269">3368 2111 374 0,'0'-4'247'0,"1"1"-11"15,1 0-29-15,-2 1-47 0,3-1-23 0,-3 5 15 16,3-1-2-16,0 1 9 0,2 0-9 16,-2 2-31-16,13 6-6 0,-1 3-7 0,-3-1-13 15,-1 3 18-15,2-1-36 0,2 4-6 16,1-1 4-16,-3-2-2 0,2 3-12 0,-1-2-15 16,-1-1-1-16,0 3-8 0,1-6 11 15,0 1-16-15,-4 1-4 0,0-2 7 0,-2 1-28 16,-2-3-3-16,-2-2-18 0,1 0-22 15,-1-3-16-15,-2 0-4 0,-1-2-19 0,1 1 8 16,-1-3-37-16,-1 1 10 0,0-2-160 16,0 0-119-16,-1-11 4 0,1 4 25 0,3-10-21 15,-3 6-19-15</inkml:trace>
  <inkml:trace contextRef="#ctx0" brushRef="#br0" timeOffset="1425.8112">3630 2107 337 0,'-1'-3'268'0,"1"-2"-54"0,-2 2-22 16,1 2-28-16,0 0-30 0,-1 2 0 0,-1 0-25 16,-1 4 3-16,-7 6 0 0,0 2-12 0,-3-2-16 15,0 1-10-15,0-1 7 0,-1 3-21 16,-1 0-10-16,2-2-23 0,0-1-2 0,2-1-36 16,4-3-10-16,1-2 17 0,-5 2-8 0,5 0-5 15,3-4-3-15,-1 0 4 0,2-2-19 16,3-1-1-16,0 0 10 0,0 0-13 0,0 0 4 15,-6-4 4-15,7 3-16 0,1-1 32 0,2 0-19 16,-2-2 47-16,2 2-11 0,-1-3 22 16,2 4 11-16,8-7 12 0,-1 4-19 0,3-4 5 15,2-1 2-15,-2 1-28 0,2 1 35 16,2-1-25-16,-1-1-4 0,0 2 7 0,-1 0-3 16,1-1-7-16,-5 1-17 0,6 0-20 0,-4-1-28 15,0 2 5-15,0 0-119 0,0-1-147 0,-1 0 21 16,-6 2-64-16,2-3 1 0</inkml:trace>
  <inkml:trace contextRef="#ctx0" brushRef="#br0" timeOffset="1725.8452">3915 1974 353 0,'2'-1'305'0,"0"-1"-48"16,-1 1-50-16,0 0-17 0,1 2-13 0,-3-1 4 15,1 1-18-15,-1 2-18 0,-2 2 11 16,-4 7-8-16,0 4-30 0,0 0-19 16,-3 2 3-16,2 1-4 0,3 1-24 0,-5 1 9 15,2-2-18-15,2-1 3 0,0 0-16 0,2 0-6 16,1 2-11-16,-2-5 16 0,2 3-17 0,0-1-15 16,0-4 12-16,2-1-3 0,0-2-1 15,1-1-10-15,0-1 10 0,0 0-7 0,0 2-3 16,0 0-14-16,0-1-24 0,0-1-17 0,0-1-49 15,0-7-9-15,10 12-32 0,-6-9 11 16,0-3-118-16,0-3-88 0,10-3 24 0,-3-4-95 16,2-1 20-16,0-2 1 0,2-3 19 15</inkml:trace>
  <inkml:trace contextRef="#ctx0" brushRef="#br0" timeOffset="1958.5391">4028 2061 431 0,'1'-4'194'0,"1"0"-13"0,1 2-11 0,0 0-13 16,2 2-14-16,0 2-8 0,12 4 6 16,-7-2-21-16,3 4-10 0,-3 1-3 0,-1 4-25 15,0 1-7-15,-3 1-2 0,0 3-3 0,-4 0-2 16,-2-9-6-16,0 5-17 0,0 2-9 0,-11 17-24 16,6-17-12-16,-3-2 15 0,0 1-15 15,-1-3 13-15,5-5-32 0,-3 0-30 0,3-2 6 16,1 1 4-16,0-2-74 0,2-2-26 0,0 1-60 15,2-6-60-15,0 1 18 0,1-2 21 16,7-6 13-16,2-2 11 0</inkml:trace>
  <inkml:trace contextRef="#ctx0" brushRef="#br0" timeOffset="2160.3124">4213 2102 692 0,'-1'-2'181'0,"-1"0"-12"15,-5 0-5-15,5 2-43 0,-1 3 11 0,-2-1 13 16,-6 7-28-16,1 0-8 0,0 2-14 15,1 1-2-15,0 3-30 0,-1-2 22 0,3-1-30 16,3 2 1-16,-2-2-5 0,-1 1 8 16,7-1-9-16,0-1-28 0,0-11-14 0,0 8 0 15,0-2-24-15,22 9-44 0,-8-9-4 16,2-2 6-16,4 1-98 0,-11-5-83 0,6 0 17 16,19-11-164-16,-18 4 38 0,5-5 8 15,-3-2 3-15</inkml:trace>
  <inkml:trace contextRef="#ctx0" brushRef="#br0" timeOffset="2458.9474">4373 1978 291 0,'0'-4'277'16,"-2"1"-48"-16,1 1-35 0,1 0-26 0,-1 4 13 16,1-1-7-16,1 3-3 0,2 1-24 0,5 11 18 15,1 1-30-15,0 2-16 0,-1 2-15 0,2 1 6 16,-3 0-25-16,2 2 9 0,-1 1-13 15,3-3-7-15,-3 3 4 0,-2-2-15 0,-3 2-12 16,-1 0-9-16,2-2 6 0,-4-12-19 16,0 4 3-16,0 4-13 0,-13 22 17 0,3-23 3 15,-2 0-24-15,0-1 15 0,-6 0-14 16,3-4 1-16,-1 0-6 0,2-1-7 0,-2 0 16 16,2-4-10-16,3-4 9 0,3 0-27 0,2-2 0 15,6-2-3-15,0 0-23 0,-8 0-45 0,8 0 8 16,-14-14-60-16,13 10 12 0,4-16-153 15,6 3 23-15,1-1-179 0,3 0 25 0,2-4 49 16,0 3 53-16,4 1-25 0</inkml:trace>
  <inkml:trace contextRef="#ctx0" brushRef="#br0" timeOffset="509659.4182">22290 4845 328 0,'0'0'123'0,"0"0"-18"0,0 0-14 0,0 0-39 15,0 0 23-15,0 0-36 0,0 0-21 0,0 0 9 16,0 0-42-16,0 0 32 0,0 0-25 16,0 0 0-16,0 0-23 0,0 0-26 0,0 0-39 15,0 0-51-15,0 0-32 0</inkml:trace>
  <inkml:trace contextRef="#ctx0" brushRef="#br0" timeOffset="510028.8042">22290 4857 347 0,'0'0'153'0,"0"13"-39"16,0-13-8-16,0 0 25 0,0 0-35 15,0 0 13-15,0 0-25 0,0 0-29 0,0 0 24 16,0 0-7-16,0 0-1 0,0 0-38 16,0 0 28-16,0 0-4 0,0 0-41 0,-16-9 20 15,14 7 18-15,-1-1 2 0,0 2 14 0,0-3-26 16,1 1 1-16,-1 1-10 0,1-2-1 0,-2 1-13 16,0 0 26-16,1 1 16 0,2-3-29 0,-1 2 22 15,-1 0-26-15,0-1-6 0,1 1 1 16,-1-2 2-16,-1 3 7 0,1-1-28 0,1 0 26 15,-1-1 7-15,1 1-8 0,0-1-19 16,1 1 15-16,-1 0 7 0,0 1-18 0,0-1-8 16,2 1-2-16,-1 1 15 0,-2-1-22 0,2-1-13 15,1 2-22-15,-3-1-9 0,1-1 13 0,1 2-42 16,0 0 8-16,-1 1-76 0,0-1-19 16,1 1-64-16,-3-1-75 0,3 1-49 0,0 0 42 15,1 0 15-15</inkml:trace>
  <inkml:trace contextRef="#ctx0" brushRef="#br0" timeOffset="510620.929">22560 4836 532 0,'-5'-4'190'15,"2"1"-46"-15,0-1 11 0,-1 1-6 16,1-2-36-16,-1 1-6 0,1 0-21 0,-7-7 15 16,4 4-6-16,0 0 7 0,1 1-33 0,1-1 6 15,0 1 18-15,2 1-24 0,-1 0-14 0,-1 1 7 16,1 0-7-16,1-1 12 0,0 2-8 15,1-2-13-15,-1 0-4 0,0-1-7 0,1 3 12 16,0-3-15-16,-1 1-4 0,0 0 6 0,1-1-2 16,0 3-12-16,0-3 2 0,-1 1 7 15,2-1-23-15,-2 1 7 0,2-1-3 0,0 6 1 16,0 0-6-16,0-7 3 0,0 7 1 16,0-8 0-16,0 8-11 0,0-7 18 0,0 7-3 15,0-7-18-15,0 7 20 0,0-6-22 16,0 6 11-16,0 0-14 0,0-9-13 0,0 9 8 15,0 0-6-15,0-7-2 0,0 7-44 16,0 0 14-16,0-7-17 0,0 7 0 0,0 0-27 16,0 0 9-16,0 0-46 0,0 0-76 15,0-6-96-15,0 6-54 0,0 0 23 0,9-6 10 16,-6 7 42-16</inkml:trace>
  <inkml:trace contextRef="#ctx0" brushRef="#br0" timeOffset="511088.8334">22837 4792 307 0,'0'-6'176'16,"0"0"-19"-16,1 0-53 0,-1-1 7 0,0 1-2 16,4-8 15-16,-4 14-19 0,0-12-3 15,0 0-14-15,8-13-12 0,-4 11-5 0,1 0-9 16,1 1 9-16,1-2-22 0,0 1-11 15,2-1-15-15,0-1 17 0,1 1-29 0,-1 0 33 16,5 2-1-16,-5 0 4 0,0-1-30 0,1 2 7 16,1 0 6-16,-1 1-13 0,2 1 3 15,-6 0-12-15,0 2-10 0,0 3 14 0,-3 1-24 16,2 0 33-16,-2 0-23 0,0 1 20 0,0 1 10 16,-1-1-26-16,0 0 3 0,0 2 23 15,0-2-23-15,-1 2 8 0,1-1 1 0,-1 0-35 16,0 1-11-16,0-1 10 0,0 1-7 15,0-1 3-15,1 2-71 0,0 0 4 0,-1 0-56 16,0 0-89-16,0-1-85 0,-1 1-13 16,0 0 8-16</inkml:trace>
  <inkml:trace contextRef="#ctx0" brushRef="#br0" timeOffset="511522.4277">23088 4814 334 0,'2'-3'149'0,"1"1"3"16,1 0-20-16,-1-1-39 0,9-4 28 0,-3 1-12 16,-1 1-17-16,3-3-4 0,1-1-29 0,0 1 25 15,2 0-25-15,-1 0 19 0,-1 1-8 16,2-2-16-16,2 0 8 0,-4-2-12 0,0 3-16 15,1-2 4-15,0 3-5 0,-2-4 4 0,-3 5-25 16,1 2 25-16,-2 0-10 0,-2 2 10 16,-1-2-26-16,-1 2 14 0,0-1-20 0,0 2 3 15,0-1-16-15,-2-1-20 0,2 2-15 0,-1 1-6 16,0 0 4-16,-2 0-48 0,0 0-67 16,0 0-79-16,0 0 20 0,0 0 15 0,0 0 12 15</inkml:trace>
  <inkml:trace contextRef="#ctx0" brushRef="#br0" timeOffset="512590.3796">23931 5217 325 0,'0'0'106'0,"0"0"-14"0,0 0 47 0,0 0 17 0,-13 0-43 15,13 0-14-15,0 0 6 0,0 0-4 16,0 0-36-16,0 0 17 0,0 0-2 0,0 0-18 16,0 0 13-16,0 0-25 0,0 0-10 0,0 0-4 15,0 0-12-15,0 0 6 0,0 0-7 16,0 0-1-16,0 0 7 0,0 0-11 0,0 0-1 16,0 0 5-16,-23 0-30 0,22 5 32 0,1 0-17 15,-2-1 28-15,-1 1-33 0,2 2 35 16,1-7-29-16,0 0-1 0,0 9 12 0,-4 6-18 15,2-10 26-15,2 2-4 0,-2-1-7 16,0 12 12-16,0-7-1 0,-1-2-14 0,1 0 5 16,-4 5 5-16,3-4-8 0,1-2 5 0,-1 0-7 15,0-1 0-15,2 0 0 0,-2-2 4 16,-1 0-8-16,3 0 12 0,0-2-14 0,0 2 7 16,0-3-10-16,0 3 4 0,1-1-12 0,-2-1 15 15,2 0-11-15,-2-1-7 0,2-1-25 16,-2 2-13-16,2-3-11 0,0 0 4 0,2-1-158 15,0-2-131-15,1-2-18 0,4-7 38 0,6 2 10 16,-4-6 3-16</inkml:trace>
  <inkml:trace contextRef="#ctx0" brushRef="#br0" timeOffset="513174.2334">24240 5146 351 0,'1'1'130'0,"-1"-1"-13"0,0 1-16 16,1 1-13-16,-1 1-18 0,0-1 12 15,0 2-9-15,-1-2-7 0,1 3-6 0,-1-1-18 16,1 1-4-16,0 0-27 0,-1 0 0 16,0 1 44-16,1-6-17 0,0 0 12 0,0 13 1 15,-7 14-21-15,2-12-31 0,4-2 23 0,-5 1 9 16,2-1-16-16,0-1 6 0,-1 3-8 15,2 0 12-15,-3-2-17 0,2 2-1 0,-4-1-5 16,5-3 30-16,2 0-6 0,-5 6-16 16,3-6 8-16,-1 4 10 0,-1-2-5 0,1-1-26 15,1 0 8-15,1-3 31 0,0 0-25 0,0-1 25 16,-1-1 4-16,-1 8-15 0,0 1 6 16,4-16-8-16,0 12-22 0,0 0 0 0,0-2 32 15,0-1-31-15,0 0 34 0,0-2-16 16,0 1 0-16,0-1 4 0,0 0 20 0,0-1-30 15,0-6-19-15,0 8 14 0,0-1 6 0,0-1-7 16,-7-6 1-16,7 8-4 0,-8 3-11 16,8-7 25-16,0-1-10 0,-1 0-5 0,0 1 21 15,1-2 0-15,0 1-19 0,-1-1-1 16,0-1 12-16,1 0-34 0,0-1-11 0,0 0 5 16,0 0-61-16,4 0-114 0,-4 0-116 0,2-2 22 15,0-4 21-15,4-8-58 0,3 2 3 0</inkml:trace>
  <inkml:trace contextRef="#ctx0" brushRef="#br0" timeOffset="513792.9755">24546 5252 322 0,'-1'-1'151'15,"1"0"4"-15,0 2-19 0,0-3-12 0,-2 2 6 16,2 1-39-16,0 1-20 0,0-1-7 0,0 0 11 16,0 1-6-16,0-1-35 0,0 3 42 15,0-1-37-15,0 1 8 0,2 1-23 0,-2 0 41 16,0 1-17-16,2 0-12 0,-2 1 16 0,0-7-3 15,0 7-6-15,0 0-3 0,6 17 4 16,-3-6-8-16,-2-5-5 0,-1 0-15 0,5 5 7 16,-1-1-7-16,-4-8 12 0,0 4 0 15,0 1 2-15,0 0 2 0,0 0 1 0,0-2-14 16,0-1-4-16,0-1 23 0,0 4-23 16,0 0-3-16,0-1 17 0,0-1-5 0,0 3-2 15,0 1-7-15,0 0 10 0,0-2-13 0,0-3-11 16,0 1 28-16,0-1-2 0,0-3-3 0,0 0-7 15,0-1 2-15,0-1-12 0,0 1-1 16,0-1 12-16,0 0-16 0,0 0 5 0,0-6 7 16,0 9 0-16,0-3-34 0,0-6 20 15,0 7 5-15,0-7 15 0,0 7-22 0,0-7-12 16,0 0 3-16,0 0-2 0,0 0-59 16,-3 8 10-16,5-11-70 0,0-1-81 0,3-12-127 15,-2-1-7-15,6-1 26 0,-3-2 16 16,4-4-13-16</inkml:trace>
  <inkml:trace contextRef="#ctx0" brushRef="#br0" timeOffset="514307.4823">24912 5189 363 0,'2'3'139'0,"-2"0"-52"15,1 0-8-15,-1 2 27 0,3-3-15 0,-3 4-41 16,2-1-6-16,-1 2 8 0,4 9 30 16,1-1 2-16,-3 1-37 0,2 0 47 0,0 1-28 15,-3 0-39-15,0-2 30 0,2 3-18 0,-2-2 12 16,-1-3-22-16,1 0-9 0,-2-5 14 15,0 3-18-15,0 3 11 0,0-3 19 0,0-1-10 16,0 1-8-16,0-1 21 0,0 4-38 16,0-1 22-16,0-1-23 0,0-2 28 0,0-1-18 15,0-1-17-15,0 0 11 0,0-8 9 0,0 9 5 16,0-3-32-16,0-6 27 0,-11 16-9 0,9-13-24 16,2 3 19-16,-2-4-34 0,2 2 4 15,-1-1-81-15,1-1-64 0,-4 0-103 0,3-1 23 16,0-1-104-16,-1 0-13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7T06:59:03.7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22400 2038 357 0,'0'0'101'0,"0"0"-15"15,0 0 45-15,0-14 7 0,0 14-36 0,0 0-42 16,0 0 27-16,0 0 10 0,0 0-56 0,0 0 47 16,0 0-39-16,0 0-27 0,0 0-9 15,0 0 42-15,0 0-1 0,0 0 16 16,0 0-19-16,0 0-7 0,0 0 9 0,0 0-16 15,0 0 13-15,0 0-9 0,0 0-7 0,0 0-6 16,0-12-1-16,0 12 16 0,0 0-28 16,0 0 14-16,-8-17-11 0,12 16 9 0,-1-1 9 15,1 1-17-15,3 0 16 0,-2-1-25 16,-1 1 5-16,1-2 1 0,1 1 12 0,-1 2 8 16,12-6-27-16,-5 3 20 0,-1 1-17 15,-2 0 12-15,-2-1-13 0,2 2 0 0,-2-1 6 16,1 2-1-16,11-3-10 0,-8 0 3 0,1 1 4 15,-1 0-8-15,6 0-8 0,-4 0 3 0,-1 1 8 16,-3 1-8-16,3-2 0 0,-5 2 7 16,1-1-3-16,0 0-2 0,-1 1 0 0,0 0-2 15,10-3 10-15,-11 3 9 0,2 0-24 0,1 0 25 16,0 0-24-16,-1 0 0 0,-1 0 9 16,-1 0 5-16,-6 0-4 0,10 0-6 0,-3 0-2 15,1 0 9-15,-1 0 11 0,1 0-23 16,6 0 6-16,2 0 12 0,18 9-23 0,-21-7 10 15,6 0-4-15,-3 1 2 0,-2-2-10 16,-5 1 28-16,2 0-14 0,0-1 15 0,6 1-27 16,-5 0 9-16,-1 0 7 0,-1 0 2 0,1-2 17 15,-4 0-30-15,1 2 18 0,-1-1 16 16,1-1-17-16,0 1 17 0,-2-1-15 0,13 4-6 16,0-3 8-16,-4 0-2 0,6 1-6 15,-14-2-8-15,3 0 8 0,5 0 8 16,0 0-5-16,0 0 9 0,0 0-11 0,2 0-1 15,-3 0-9-15,2 0 19 0,18-12-9 0,-20 12 3 16,0-1-4-16,3-2 11 0,-2 2-15 16,-2-1-13-16,4 0 13 0,0-1 6 0,-10 3-7 15,3 0-5-15,0 0 20 0,0 0-22 16,0 0-1-16,-1 0 14 0,5 0-12 0,1 0 15 16,-3 0-19-16,1 0 20 0,-3 0-14 15,0 0-1-15,-1 0-1 0,-2 0 2 0,0 0-3 16,0 0-3-16,1 0 15 0,17 8-13 15,-12-2 3-15,0-3 0 0,-3 1-5 0,-1-2 20 16,-1 1-30-16,-3 0 29 0,1 0-18 0,2-2-2 16,-3 2-4-16,1 0 12 0,0-1-4 15,0 0 15-15,1 1-18 0,-2-1 23 0,10 4-12 16,-3-3-2-16,0 0 16 0,-2-1-22 16,6 3 14-16,-3-4-14 0,2 4 11 0,-1-4-4 15,-1 1-14-15,-4 1 6 0,1-3 9 16,-2 0-4-16,9 1-2 0,-4 2 19 0,0-3-13 15,-2 0-2-15,-4 2-4 0,2-1 22 0,-2-1-13 16,0 0 12-16,-1 0-1 0,0 0-5 16,0 0-12-16,-6 0 15 0,7 0-19 0,6 0 5 15,-1 0-1-15,0 0-5 0,-1 0-1 0,-1 0 20 16,-1 0-8-16,1 0 7 0,-1 0-8 16,4 0-5-16,2 0 8 0,-2 0 11 0,0 0-18 15,-3 0 9-15,-1 0-8 0,1 0-5 0,-1 0 18 16,-2 0-20-16,7 0 8 0,-1 0 15 15,-2 0-6-15,1 0 7 0,-1 0-10 0,-2 0 5 16,0 0 11-16,-1 0-20 0,-1 0 6 16,2 0-3-16,-2 0 13 0,0 0-16 0,0 0 13 0,1 0-14 15,0 0 25-15,-1 0-24 0,6 0 11 16,1 0-9-16,-2 0 22 0,0 0-27 16,1 0-4-16,-2 0 16 0,1 0 9 0,-3 0-18 15,-3 0 23-15,2 0-6 0,-8 0-10 0,7 0 17 16,-7 0-7-16,7 0-15 0,-7 0 21 15,8 0-12-15,-8 0 3 0,9 0-28 0,-9 6 24 16,7-6 2-16,-7 0-4 0,8 0-15 16,-8 0 7-16,8 0-4 0,-8 0-10 0,9 0 6 15,-9 0 3-15,0 0 3 0,6 0 24 0,-6 0-28 16,0 0-23-16,7 0-2 0,-7 0-1 0,0 0-36 16,0 0-22-16,0 0-60 0,10-5 14 15,-11-1-196-15,-1 1 25 0,-7-9-166 0,-2 0 25 16,-9-1 29-16,1-1 65 0,-5-1-2 15</inkml:trace>
  <inkml:trace contextRef="#ctx0" brushRef="#br0" timeOffset="2331.4142">27126 2236 343 0,'0'0'134'0,"0"0"-13"0,0 0-17 16,0 0-13-16,0 0 37 0,0 0-73 0,0 0 25 16,0 0-26-16,0 0 11 0,0 12-8 15,7 1 16-15,-1-11-24 0,-1-3 37 0,2 2-38 16,-2-1 12-16,1 0 1 0,-6 0 4 15,8 0 2-15,-3 0-15 0,9 0-11 0,-1 0 5 16,1 0-3-16,-3 0 3 0,0 0-9 16,5 0 18-16,-1 0-4 0,-1 0-17 0,-1 0 0 15,19 8-1-15,-16-6-13 0,-7-1 13 0,11 0 0 16,-9 0-1-16,3 0 8 0,-3-1-13 16,7 3 17-16,-4-2-4 0,6 0-3 0,-7 0-23 15,1-1 10-15,1 5-2 0,3-4 12 16,0-1-26-16,-4 2 16 0,-5-1-3 0,3 1-14 15,-1-1 5-15,6 2 12 0,1-2-15 0,-5 1 4 16,-1-2-4-16,-3 2 3 0,0-2 13 0,9 3-12 16,-7-3-4-16,1 1 4 15,-2 0-10-15,-1 1-1 0,3-2 16 0,-3 1-5 16,12 2 13-16,-2-2 2 0,5 0-17 0,-5 2 20 16,0-3-30-16,-4 1 12 0,5 0-9 15,-5-1 16-15,1 3 3 0,2-1-2 0,2-1-7 16,-2 0 9-16,0 1-7 0,-3 0-12 15,-1-2 12-15,-3 3-11 0,-1-3-7 0,10 2 30 16,-5-1-5-16,-1-1-12 0,6 1-1 0,-2 1-6 16,3-1 5-16,-4 1 0 0,2-1-7 0,-1 0 8 15,2 2-15-15,-4-3 18 0,3 1 2 16,-2 3 0-16,-3-4-1 0,1 0-1 0,-3 1-2 16,5 1-6-16,1 1 2 0,-3-1-1 0,-3-1-9 15,-1 0 7-15,-2 1 13 0,0-2-7 16,-3 0 4-16,16 3 5 0,-3-3-11 0,-3 1-13 15,-16-1 3-15,12 0 4 0,-2 0 29 0,-1 0-12 16,0 0-16-16,5 0 2 0,0 0 19 16,3 0-11-16,-4 0-23 0,1 0 15 0,5 0-14 15,-5 0 19-15,-1 0-5 0,-1 0 0 0,-2 0 1 16,-2 0-8-16,2 0-2 0,-3 0 8 16,0 0 4-16,0 0 17 0,0 0-14 15,0 0-7-15,0 0 6 0,1 0 8 0,0 0 14 16,-2 0-18-16,6 0-17 0,1 0 15 0,-3 0 12 15,-2 0 0-15,1 0-24 0,-1 0 0 16,-8 0 15-16,7 0 13 0,-7 0 0 0,6 0 4 16,-6 0-28-16,7 0 12 0,-7 0 3 0,0 0-13 15,8 0-6-15,-8 0 9 0,0 0-12 16,7 0 14-16,-7 0-10 0,0 0-1 0,0 0-10 16,0 0 18-16,11-1 1 0,-10 1 1 15,0 0-13-15,-1 0-4 0,0 0 19 0,2 1 15 16,-4-1-30-16,4 0-13 0,-1-1 29 0,0 1 7 15,0 0-7-15,-1 0-21 0,1 0-30 16,1 0-11-16,-4 0-19 0,2 0-27 0,-1-3-44 16,2 3 13-16,-1-2-280 0,-2 0-30 15,-2-3 17-15,-5-6 49 0,-4 1 5 0,-4-2 25 16,-6 0 12-16,-3 2 35 0</inkml:trace>
  <inkml:trace contextRef="#ctx0" brushRef="#br0" timeOffset="3998.6132">26955 2257 251 0,'0'0'141'0,"0"0"-23"0,0 0 26 16,0 0-26-16,0 0-47 0,0 0 34 0,0 0-18 15,0 0-7-15,0 0-7 0,23 25-9 0,-21-24-9 16,2 1-22-16,1-1-23 0,-1 1 1 16,3-2 21-16,7 7 8 0,-1-6-4 0,-4 3-4 15,4 2 17-15,6-5-27 0,-6 3-10 16,3 0-1-16,-3 0 20 0,5 0-24 0,-7 0 16 15,8 1 3-15,-4-1 6 0,3 0-22 16,-1 0-17-16,0-2 24 0,1 2 39 16,-5-2-32-16,0 0 9 0,-1-2 3 0,-1 1-13 15,7 2-12-15,-4-1 18 0,-1 0-27 0,3 0 44 16,0 3-12-16,-3-4-12 0,-2-1 4 16,1 1 9-16,-1-1-1 0,-3 2-10 0,2-2-2 15,-1 1 7-15,11-1-6 0,-1 1-9 16,2 1-2-16,-4-2-2 0,0 1 6 0,-1 0 11 15,-5 0-5-15,0-1-6 0,1 0-5 16,-2 0 2-16,7 2-10 0,-2-2 20 0,-1 1 3 16,-3 1-13-16,0-2-7 0,-1 1 1 0,7 1 0 15,-1-1 10-15,1-1-13 0,-2 2-1 0,-2 1 14 16,3-1-9-16,-8-2-7 0,1 0-1 16,5 0 13-16,3 0-5 0,2 0 6 0,21 12 1 15,-17-7-4-15,0-1-17 0,-2 0 14 16,2 2 6-16,1-2-6 0,1-1 4 0,-4 1-10 15,3 2 21-15,-1-2-22 0,-4-2 25 16,0 2-9-16,6-1-17 0,0 0 16 0,-2 1 6 16,3 1-12-16,-2-3 4 0,2 0-1 15,-2 2-12-15,-2 1 26 0,3-3-11 0,-2 1-2 16,-3 1 16-16,1 0-21 0,1-1 0 0,-2 0-8 16,-1 0 14-16,0 0 17 0,1-1-27 15,2 2 15-15,-4-1 4 0,-4 0-11 0,-2-2 0 16,-1 0 4-16,-3 1-8 0,3-1 14 15,5 2-14-15,-2-1 15 0,-3 1-16 0,-2-3 5 16,1 0 7-16,-4 0 6 0,0 1-17 0,0 0 10 16,0 0 14-16,1 0-24 0,-2 0 2 15,0 0 15-15,1-1 12 0,-1 0-22 0,-1 1-4 0,2-1 4 16,-1 2-8-16,-1-2 0 0,-1 1 8 16,0 1 2-16,0-2-9 0,3 0 15 0,-2 0-7 15,-1 1-11-15,2-1 14 0,0 0-6 16,-1 0 3-16,0 1-3 0,0-1-4 15,2 0 16-15,-1 0-14 0,-5 0-5 0,0 0-7 0,7 0-10 16,-1 0 15-16,-6 0 2 0,8 0 15 16,1 0-25-16,-2 0 15 0,-7 0 16 0,7 0-13 15,0 0-7-15,-7 0 16 0,9 0-22 16,-9 0 23-16,7 0 22 0,-7 0-20 0,8 0 27 16,-8 0-29-16,7 0-2 0,-7 0 17 0,8 0-35 15,-8 0 15-15,7 0 0 0,-7 0-4 16,0 0-6-16,7 0 23 0,-7 0-31 0,6 0 18 15,-6 0-2-15,8 0-29 0,-8 0 29 16,0 0-15-16,0 0-13 0,7 0 32 0,-7 0-24 16,0 0-2-16,0 0 21 0,12-2-15 15,-10 2-11-15,0 0-25 0,-1 0 2 0,1-3-31 0,-3 2-27 16,2-1-71-16,-2 2-29 0,1-2 16 16,-3 0-299-16,-1 0 63 0,-8-5 29 0,-7-1 25 15,-4 3 4-15,-2-6 21 0,-3 4-17 16,-4-3-3-16</inkml:trace>
  <inkml:trace contextRef="#ctx0" brushRef="#br0" timeOffset="8199.1882">29607 3451 283 0,'0'0'114'0,"0"0"-22"16,0 0-14-16,0 0 58 0,0 0-18 16,0 0-14-16,0 0-9 0,0 0-49 0,0 0-6 15,0 0-35-15,0 0-12 0,0 0-33 0,0 0-76 16,0 0-141-16,0 0-48 0</inkml:trace>
  <inkml:trace contextRef="#ctx0" brushRef="#br0" timeOffset="9253.4279">30131 3475 287 0,'5'2'102'0,"-1"-2"8"15,2 2-17-15,0 1 14 0,-1-1-13 0,0 0-12 16,1 0 6-16,-1-2-29 0,1 1 24 16,-2 1-34-16,2-1-4 0,-2 0-4 0,1 1 20 15,-1-1-3-15,0-1-41 0,-1 2 56 16,0-2 5-16,-1 0-39 0,2 1 4 0,-2-1 15 16,0 1 3-16,-1 0-12 0,-1-1 7 0,0 0-24 15,-1 0-6-15,-1 0-13 0,-2-1 29 16,-1 0-21-16,1 0-9 0,-1-1-14 0,-1 2 27 15,3-1-7-15,-2 1 3 0,1 0-9 16,1 0 8-16,-1-1-6 0,1 1 1 0,1-1-9 16,2 1 5-16,0 0 11 0,0 0-16 15,0 0 0-15,0 0 1 0,0 0 10 0,-4-1-39 16,7 0 33-16,1 2 12 0,1-1-9 0,-1 0 2 16,0 0-13-16,1 0 2 0,0 0 4 15,0 1 3-15,-2-1-15 0,2 0 9 0,-1 0 7 16,-4 0-22-16,0 0 2 0,0 0 12 0,7 0-29 15,-7 0 30-15,0 0-14 0,8 0 18 16,-8 0-22-16,0 0 13 0,6 0-4 0,-6 0 9 16,0 0-3-16,6 0 25 0,-6 0-9 0,0 0-13 15,0 0 16-15,8 0-26 0,-8 0 12 16,0 0 10-16,0 0-12 0,0 0 12 0,0 0 11 16,6 0-27-16,-6 0 16 0,0 0 5 15,0 0-23-15,8 0 7 0,-8 0 4 0,0 0-11 16,8 0 11-16,-8 0-1 0,0 0-15 0,0 0 12 15,0 1 5-15,-1-2-10 0,1 1 0 16,-1 0-12-16,0 0-3 0,-1 0 20 0,1 0 2 16,0 0-18-16,-1 0 17 0,2 1-3 0,-1-1-14 15,-1 1 15-15,1-3-25 0,-1 1 8 16,0 2 9-16,2-1 3 0,-1 0 6 16,1 0-7-16,-1 0-11 0,1 0 16 0,0 0-7 15,-1-1-2-15,0 1 12 0,2 0 1 16,-2 0-18-16,0 0 21 0,1 1-24 0,0-1 9 15,-2 0 15-15,1 1-8 0,0-1-3 16,-1 0-6-16,1 1 1 0,-1 0 10 0,0-1-29 16,0 0 12-16,2 2 11 0,-2-2-6 0,2 1-21 15,1 0 20-15,-1 0 21 0,-1-1-10 16,0 0-12-16,0 1 11 0,0-1-2 0,1 0-21 16,-1 0 17-16,0 0-54 0,0 2 17 15,1-1 4-15,1 1-62 0,-1 0-80 0,-2-2-112 16,2 0 24-16,0 1 19 0,-3-1-91 0,2 1 21 15</inkml:trace>
  <inkml:trace contextRef="#ctx0" brushRef="#br0" timeOffset="15311.8818">10744 13834 443 0,'0'0'167'0,"0"0"-18"0,0 0-20 0,0 0-22 16,0 0-7-16,0 0-20 0,0 0 15 0,0 0-11 16,0 0 9-16,0 0-1 0,0 0-8 0,0 0-6 15,0 0-15-15,-14 0-12 0,14 0-4 16,0 0-4-16,0 0-13 0,0 0 15 0,0 0-14 15,0 0 16-15,0 0 1 0,0 0-25 16,0 0 14-16,0 0-6 0,0 0 24 0,0 0-35 16,0 0 29-16,0 0 9 0,0 0-13 0,0 0-3 15,0 0 4-15,0 0-2 0,0 0-4 16,2 18-4-16,5-20-10 0,9-2 16 0,-1-5-11 16,3 2 10-16,3-1-18 0,2 0 18 0,0-3-1 15,1 2-9-15,6-3-18 0,2-2-6 16,5-2 6-16,3 1 10 0,4-2-10 0,2-1 22 15,3-1-23-15,2 0 17 0,0-1 7 16,-1 0-10-16,5 1-13 0,-2 0 21 0,-3 1-12 16,-3-1 6-16,0 3 15 0,-6 1-18 0,1 2-2 15,-6-1 1-15,-5 1-2 0,-3 1-8 0,-1 4-19 16,-1-3 24-16,-5 3 9 0,-4 0-26 16,-2 4 19-16,-4-4-8 0,-3 3 3 0,-1 2-24 15,0 0 20-15,-3-2-19 0,-1 2-6 0,0 0-7 16,-3 3-11-16,0-3-23 0,0 3-10 15,0 0-25-15,0 0-9 0,0 0-24 0,-13-9 12 16,6 10-71-16,-11 2-90 0,7-3-110 16,-23 7 5-16,13-1 24 0,-2 1 23 0,-2 2 9 15,0 2 0-15</inkml:trace>
  <inkml:trace contextRef="#ctx0" brushRef="#br0" timeOffset="15741.6227">10804 13955 403 0,'-12'6'244'0,"5"-1"-42"0,-1-1-16 16,3-1 6-16,1 1-19 0,1-3-19 15,-2 1-16-15,2 1 12 0,1-3-21 0,-1 2-27 16,1-1 2-16,0 0-7 0,3-1-32 15,3-1-1-15,1-2 0 0,9-3-14 0,4-3-4 16,4-2 10-16,9-6-10 0,6-1-2 16,9-4-15-16,9-3 16 0,4-5 20 0,6 0-6 15,4-4-8-15,5 0 4 0,1-2 24 0,3 2-5 16,1-3 6-16,-2 2-12 0,1 1 17 0,-8 2-9 16,-1 2 5-16,-8 2-19 0,-5 3 2 15,-6 2-26-15,-6 4 22 0,-4 2-6 0,-3 3-5 16,-8 0-16-16,-2 1 17 0,-3 1-11 0,-1 1-3 15,-4 5-4-15,-2-3-1 0,-1 2-36 16,-3 0 26-16,-4 1-3 0,-2 3-3 0,0 1-1 16,-3-1-22-16,0 0-33 0,-1 2 2 0,-1-1-16 15,0 1-39-15,-2-2 3 0,0 3-51 0,0 0-33 16,0 0 17-16,0 0-157 16,-15-4-128-16,-6 6 31 0,9-2 28 0,-24 12 27 0,6-6 47 15,1 1 2-15,2 0 2 0</inkml:trace>
  <inkml:trace contextRef="#ctx0" brushRef="#br0" timeOffset="17057.937">10404 13109 489 0,'0'0'169'16,"0"0"-17"-16,0 0 1 0,0 0-55 0,0 0 7 16,0 0 3-16,0 0-5 0,0 0-27 0,0 0 16 15,0 0-28-15,0 0-6 0,0 0-4 16,0 0 11-16,0 0-12 0,0 0-5 15,0 0 8-15,0 0-4 0,0 0 3 0,0 0-14 16,0 0 1-16,0 0 23 0,3 20-14 0,2-3 11 16,-1 1-11-16,4 2-8 0,2 1 1 15,-1 2-4-15,1 0 18 0,3-1-18 0,0 2-16 16,2 0-4-16,0 3-2 0,4 2 6 16,-3 0-7-16,3 1 2 0,0 2 28 0,0-1-10 15,5 3 4-15,-5-1-17 0,6 0-5 16,-4 1 12-16,0 1 0 0,3-1-5 15,-3-2-17-15,2-1-7 0,2 0 20 0,-5 0-17 16,4 0 1-16,-3-5 9 0,0-1-4 0,-1-1 1 16,0-3 15-16,-1-2-6 0,-2-2 10 0,-2 2-30 15,2-3 19-15,0-2-17 0,-4-4-11 16,-3 2 14-16,0-5-4 0,-3-3 3 0,-2 1 23 16,-3-2-15-16,1 0-15 0,-2 0-3 15,0 0 4-15,0-2 0 0,2 0 13 0,-1 1-15 16,1-1-11-16,-2 0-2 0,-1-1-42 15,0 0 0-15,0 0-44 0,0 0-19 0,2-12 13 16,-3 6-129-16,1-1-126 0,-2-11-30 0,2 7 50 16,-9-19 8-16,1 8 35 0,-1-3-27 15</inkml:trace>
  <inkml:trace contextRef="#ctx0" brushRef="#br0" timeOffset="17551.9378">11254 13046 293 0,'-2'-2'258'16,"-1"3"-32"-16,-1 0-33 0,-9 6-4 0,0 4-16 15,-6 2-31-15,-1 1 8 0,-5 6-19 0,-3 3 3 16,-2 2-9-16,-4 6-10 0,-2 1-23 0,-6 4 8 16,-2 2-13-16,-1 2-17 0,-4 2 1 15,0 2 21-15,-3 0-20 0,1 1-12 0,2-2 25 16,0 0-20-16,1 0 9 0,1-3-17 0,5-1 3 15,-2-3-5-15,7-2-13 0,-1-4 21 16,1-2-26-16,1-3 8 0,12-1 8 16,-2-4-25-16,2-1 10 0,7-2-5 0,-1 0 4 15,-1-2-28-15,2-3 29 0,2-1-10 0,4-3-16 16,-1 1 20-16,6-5-5 0,3 1 3 0,-2-3-36 16,1 0 24-16,1 1-15 0,1-2 29 15,-2 2-25-15,3-1-1 0,0-2-9 0,-1 1-8 16,0-1-21-16,0 1-23 0,0 0-9 15,1-1-16-15,1 0-52 0,0 0-3 16,-2-2 13-16,1 1-161 0,2-2-111 0,-2 1-18 0,2 1 38 16,-1 1 22-16,1 0 23 0,0 1 22 15,-2 1 14-15</inkml:trace>
  <inkml:trace contextRef="#ctx0" brushRef="#br0" timeOffset="18023.9808">10164 14439 445 0,'1'-5'236'0,"1"1"-74"0,0 2-37 16,2 0 11-16,5-10-14 0,-1 7-22 15,-2 0-15-15,1 0 3 0,6-3-33 0,0 2 30 16,2-1 1-16,2 1-18 0,4-4-12 0,5 0 7 16,-1-1-28-16,2 1 25 0,2-5-34 15,4 2 11-15,3-3-31 0,2-2 23 0,2 1 17 16,1-4 5-16,2 0-10 0,0 1 9 0,3 1 1 15,-1 0-12-15,-2-1 8 0,0 0 7 16,-2 2-6-16,-2 1 29 0,-3-1-16 0,-2 3-10 16,-4-1 10-16,-2 3-30 0,-6 1 25 0,0 0-31 15,0 0 7-15,-1 3 0 0,-5 0 5 16,-1 1-10-16,-5 4-21 0,-3 1 7 0,-2-3-19 16,0 5-29-16,1-3-3 0,-4 2-28 15,-1 0-20-15,0 1 11 0,-1 1-101 0,0 0-94 16,0 0 23-16,0 0 19 0,-15-1-151 0,-6 3 27 15,11-2-4-15,-23 12 0 0</inkml:trace>
  <inkml:trace contextRef="#ctx0" brushRef="#br0" timeOffset="18468.1391">10450 14449 265 0,'-3'2'298'0,"0"-1"-65"0,0-1-16 0,1-1-35 16,2-1-23-16,1 0-31 0,3-1-11 0,4-7 12 16,3-3-42-16,5-1-12 0,4-3 7 0,0 1-3 15,5-3-3-15,5-2-17 16,0 2 10-16,7-5-1 0,5-1-33 0,1 0 2 15,6-1-18-15,2-2 14 0,2 1 8 0,1-1-10 16,1-2 2-16,1 0 4 0,-4 1 1 0,3 1-10 16,-4 2 17-16,-4 3 21 0,-4 0-11 0,1 2-9 15,-4 2 22-15,0 3-27 0,-8 0 7 16,-1 4 16-16,-5 0-21 0,-5-1 7 0,1 3-9 16,-2 1 22-16,-7 1-8 0,0 1-6 0,-3 3 11 15,-2-3-2-15,-3 4 13 0,0 0-19 16,1 1-2-16,-1 1-31 0,-3-1 25 0,2 1-22 15,-1-3 5-15,-1 3 14 0,2 0 3 16,-1 1-9-16,-2 0-40 0,1 0-6 0,2-1 2 16,-4 1-35-16,0 0-18 0,0 0-17 15,0 0-25-15,0 0-19 0,0 0-56 0,0 0 17 16,13-10-256-16,-11 8-2 0,-2-1 30 0,0-1 25 16,0 0 23-16,-2 0 19 0,0 0-3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7T07:00:07.5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19814 9890 430 0,'0'0'190'0,"0"0"7"0,0-14-41 15,0 14 9-15,0 0-26 0,0 0-5 0,0 0-2 16,21-25-15-16,-20 23-3 0,0 2-16 16,-1-3 3-16,2 1-11 0,-2 1-13 0,1 0-6 15,0 0-16-15,-1 1 13 0,1-1 5 16,0-1-24-16,-1 1-5 0,1 0-21 0,-1 0 12 16,2 3 18-16,-2-2-6 0,1 1-2 0,0 1-22 15,1 0 11-15,-1 0-9 0,2 3 0 16,-2 0-18-16,2 0 7 0,-1 1 16 0,-1 1-12 15,4 9-6-15,-5-8-6 0,0 3 25 16,0 6-7-16,0-1-13 0,0 1 20 0,0 2-16 16,0 1-13-16,0 1 15 0,0 0 0 15,0 1 4-15,0 1 16 0,0 1-12 0,0-2 4 16,-9 24-16-16,5-22-1 0,1-4 9 0,0 2-5 16,0-1 5-16,0-2-8 0,1-1 6 15,-1-1 5-15,1 0-4 0,0-3 13 0,0-3-14 16,2 0 13-16,-3-4 1 0,1 1-34 15,1 0 10-15,-4 6-5 0,0-7-3 0,3 2 1 16,1-2 9-16,1-3-15 0,-1 0 17 0,0 0-12 16,1-1 6-16,0-3-18 0,0 0 7 15,0 0-25-15,0 0-2 0,0 0 5 0,0 6-20 16,0-6-18-16,0 0-48 0,-5 7-15 0,5-8 11 16,-1-2-215-16,0-3-94 0,-1-9 41 15,0 1 29-15,-1-4 12 0,2 0 13 0,-2 7-36 16</inkml:trace>
  <inkml:trace contextRef="#ctx0" brushRef="#br0" timeOffset="435.0307">19833 9864 331 0,'-2'-2'209'16,"1"-3"-5"-16,1 4-36 0,0-1-13 0,0-1-24 15,2 1-10-15,0 0-35 0,1-1 0 16,1 0-1-16,10-6-8 0,-2 5 20 0,7-5-23 16,-4 0 20-16,1-1 2 0,0 3-19 15,0 1-2-15,0-3-5 0,-2 3-3 0,0-1-3 16,2 2-5-16,-5-2-2 0,-2 3-3 0,1-2 10 16,-3 3-14-16,0-1-12 0,-2 0 2 15,0 3-14-15,1-2 17 0,-3 1-31 0,3 1 13 16,-4 0-12-16,1 1-1 0,-1-3-4 15,0 2-31-15,0 0-12 0,0 0-2 0,-1 1-48 16,0-2-18-16,-1 2 10 0,1 2-131 0,-3-1-111 16,0 2-36-16,-2-1 25 0,-1 0-8 15,-5 9 8-15</inkml:trace>
  <inkml:trace contextRef="#ctx0" brushRef="#br0" timeOffset="789.7256">19829 10035 340 0,'-1'2'255'0,"-1"0"-71"0,0-1 10 16,1 2-19-16,0-3-22 0,0 1-2 0,1 1-24 15,2-1-8-15,0-1-13 0,3 2-13 16,0-4 1-16,3 2-12 0,11 0 11 0,-10 0-30 15,7 0 9-15,3 0-18 0,24-9 3 0,-17 5-14 16,-6 1 14-16,3-2-7 0,0 3-1 16,-4-1-16-16,0 0-3 0,-1-1-9 0,-1 1 3 15,-3 1-6-15,-2 0 2 0,-5 1-3 16,1-1 4-16,0-1 3 0,-4 3 3 0,1-1-21 16,-2 0 7-16,1-1 21 15,-2 2-22-15,3-1-7 0,-2 0-10 0,1-1-1 16,-2 2-10-16,0-1-51 0,-1-1-31 0,1 2 10 15,-2 0-229-15,0 0-89 0,0 0 41 0,0 0 49 16,0 0-18-16,0 0 9 0,1 1-12 16</inkml:trace>
  <inkml:trace contextRef="#ctx0" brushRef="#br0" timeOffset="4913.9557">13809 10051 290 0,'0'0'150'0,"0"-12"-10"15,0 12-13-15,0 0-17 0,0 0-15 16,-13 0-30-16,13 0 27 0,0 0-12 0,0 0-18 16,0 0-21-16,0 0-5 0,0 0-5 15,0 0 13-15,0 0-2 0,0 0-19 0,0 0 47 16,0 0-16-16,-23-21-15 0,21 21-1 0,4 0-12 16,-4 0-2-16,2 0 21 0,0 0-22 15,0 0 14-15,0 1-17 0,-2 1 0 0,2-1-5 16,0 2 6-16,-2 1-22 0,2-1 17 15,0 2-11-15,0 1 4 0,0 0-14 0,-1-1 20 16,1 1-20-16,0-6 36 0,0 14-29 0,0 1 9 16,0 2 14-16,0-1-22 0,0-1-7 15,0-3 14-15,0 2-11 0,0 2 4 0,0-3-10 16,0-1 7-16,0-2-1 0,0 0-10 0,0-1 8 16,0 4-22-16,0-1 33 0,0-1-18 0,0-2 43 15,0 0-24-15,9 3-12 0,-9-8-17 16,0-4 25-16,0 0 24 0,0 0-12 0,0 0 15 15,0 6-17-15,0-6 23 0,0 0 17 0,0 9-10 16,0-9-6-16,0 0-10 0,0 8-7 16,0-9 16-16,0 1-15 0,0-3-1 0,-2 0 13 15,2-1-16-15,-2 1 19 0,0-3-21 16,2-1-2-16,-2-10-7 0,1 0 11 0,-3 1 1 16,4 0-9-16,0 16 12 0,0-9 6 0,0-1-13 15,0 2-2-15,0 1 12 0,0 7-3 16,0-8-24-16,0 1 7 0,0 7 12 15,0-8 7-15,0 8-20 0,0-7-4 0,0 7 7 0,0-6 15 16,0 6-10-16,0 0-14 0,0-7 13 16,0 7-19-16,0 0 7 0,0 0-8 0,-6-9 18 15,6 12-31-15,0 2 15 0,2-1 6 0,-2 2-6 16,0 1 8-16,0 0 5 0,0 1-12 16,0 5 2-16,0 2 17 0,0-1-16 0,0-2-4 15,0 0 9-15,0-3-3 0,0-2-3 0,0 0 14 16,0-7-21-16,0 8 22 0,0-1-14 15,0-7-2-15,0 8-5 0,0-8 18 0,0 0 8 16,0 0-19-16,2 8 2 0,-2-9-2 16,2-2 8-16,-2-3-9 0,-2-1 1 15,4 1-18-15,-2-2 13 0,0 2 28 0,0-2-22 16,0-4 9-16,0 0 10 0,0 3-16 0,0 0 7 16,0 1-3-16,0 2 1 0,9-4 7 0,-7 6-16 15,-2 4 22-15,0 0-7 0,0 0-5 16,0 0-5-16,0-8 0 0,0 8-9 0,0 0 8 15,0 0-12-15,2-8 7 0,-2 10-14 0,0-1 25 16,0 1-2-16,0-1-12 0,0-1-3 16,0 2-2-16,0 1 29 0,0-3-22 0,0 1 6 15,0 1 2-15,0-1-12 0,0 1 8 0,0-2 9 16,0 0 7-16,0 2-28 0,0-1 24 16,0-1-9-16,0 1-19 0,0-1 6 0,0 2-15 15,0-1 7-15,0 0-12 0,0-1-11 16,0 0-6-16,0 0-19 0,0 0-8 0,0 0-28 15,0 2 7-15,-2-4-151 0,2 2-135 16,-2 0 23-16,2 0 24 0,-2-1 14 0,0 1 2 16</inkml:trace>
  <inkml:trace contextRef="#ctx0" brushRef="#br0" timeOffset="9375.1577">13688 10125 299 0,'0'0'140'0,"0"0"-19"0,0 0-20 0,0 0-4 16,0 0-12-16,0 0-4 0,0 0 2 15,0 0 16-15,0 0-33 0,0 0-6 0,0 0-47 16,0 0-1-16,0 0 62 0,0 0-10 0,0 0-5 15,0 0-43-15,-3-1 26 0,3 1-13 0,0 2-6 16,2-2-7-16,-4 2 0 0,2-1 1 16,0 1-6-16,2-1-2 0,-2 0 0 0,1 0 2 15,-1-1 12-15,2 3-5 0,-1-3 8 16,-1-3-8-16,2 2-5 0,0 0 0 0,0 0-13 16,0-1 12-16,1-1-18 0,-1 1 47 0,0-1-37 15,0 0 8-15,0-1-7 0,0 2 26 0,0-1-11 16,-1 1 29-16,1 1-25 0,-2-2 11 15,2 1 6-15,1 0-15 0,-3 0-5 16,2 2 29-16,0-1-53 0,-2 0 28 0,2 1 12 16,-3 1-21-16,0 0-1 0,-1 1 0 0,2 0 8 15,-2 3-7-15,-1-1-16 0,1 1 6 16,0 1-23-16,1-1 25 0,-1 1 14 0,0-1-10 16,2 1-33-16,-4 0 49 0,2-1-24 15,0-1-2-15,2 1 10 0,0 0-12 0,-3-1-3 16,3-1-8-16,0-3 5 0,0 0-2 0,0 0-12 15,0 0 8-15,11 7-14 0,-9-10 22 16,3 0-5-16,0 1 9 0,6-7-26 0,-3 3 26 16,-1 0-17-16,0-1 31 0,-4 1-4 15,1 3 4-15,1-2 6 0,-3 2 4 0,2-1-10 16,-2 1 15-16,1-1 5 0,-1 1 2 16,-2 1-16-16,3-2 5 0,-3 4 14 0,0 0-36 15,0 0 6-15,0 0 12 0,-12-2 5 16,10 3-13-16,-1 1-1 0,1 1-25 0,-2-1 25 15,0 1-13-15,2 0-5 0,-2 1 10 0,2-1-21 16,-2 1 26-16,1-3-9 0,1 3 14 0,0-1-4 16,0 0-13-16,2-1-8 0,-2 2 14 15,0-3-18-15,2 0 17 0,0 1 6 16,0-1-13-16,2-1-20 0,0 1 12 0,0-2-2 16,1 1 24-16,-1-3-22 0,2 3 11 0,-2-1 8 15,3 0-8-15,-2-1 9 0,-1 1 9 0,0 0-12 16,0 0-4-16,0 0 29 0,-2 1-22 15,2 0-22-15,-2-1 19 0,1 0-2 0,-1 0 25 16,0 1-27-16,-1 1 13 0,-1 1-13 16,2 0-3-16,-4 0 0 0,0 1 8 15,1 1 1-15,-8 5 12 0,4-2-28 0,0-2-1 16,1 1 5-16,1-3 15 0,0 3-2 0,3-1-3 16,-2-1-9-16,2-2-11 0,2 3 12 0,-2-2-3 15,-1 0-15-15,1 0 3 0,2 0 11 16,-2 0 6-16,0-2-17 0,2 2-3 0,0-2 9 15,0 1 13-15,0-1-26 0,0-1 35 0,0 0-11 16,0 0 3-16,0 0 13 0,0 0-12 0,0 0-12 16,6 2 10-16,-4-2 19 0,-2-1-7 0,1 2-20 15,1-2 16-15,-2 1 11 0,0-1-27 16,2 1-10-16,-2 0 27 0,0 0-25 0,0-3 36 16,0 3 9-16,0-1-13 0,0 1-37 15,0-1 25-15,0 1-10 0,0-2 9 0,-2 1 7 16,2 1 15-16,0-2-2 0,-2 1-30 0,2 1-16 15,0-1 32-15,-1 1 7 0,-1-2-3 16,2 2-7-16,0 0 5 0,0-1-5 16,-2 0-22-16,2 1-26 0,0-3 21 0,0 3 7 15,-2 0-43-15,2-1-18 0,0 1 42 0,0-1-26 16,-2 2 5-16,2-1-26 0,0-2 6 0,0 2 8 16,0 1-34-16,0 0 46 0,0-2-25 15,2 0-35-15,-2 1-28 0,2 0-34 0,-4 1 20 16,2-2-49-16,2 1-29 0</inkml:trace>
  <inkml:trace contextRef="#ctx0" brushRef="#br0" timeOffset="17875.431">14979 9947 351 0,'14'0'62'0,"-14"0"41"15,33-23-46-15,-28 20 1 0,11-4-17 0,-5 0-45 16,5 1 23-16,-4 4-19 0,-4-3 12 16,5-1 5-16,-4 1 18 0,-4 1-16 0,2 1 29 15,-5 1-73-15,4-3 0 0,8-2 29 0,-7 4-9 16,0-1 5-16,1 0 0 16,-4 2-24-16,2-1 40 0,-2 0-41 0,1-1-33 15,8-3-32-15,-7 0-10 0,7 0-47 0</inkml:trace>
  <inkml:trace contextRef="#ctx0" brushRef="#br0" timeOffset="18703.5402">16825 8976 229 0,'18'0'61'0,"-5"-15"-17"15,8-3-2-15,-13 16-58 0,5-7 33 0,0 3-37 16,-4 1-67-16</inkml:trace>
  <inkml:trace contextRef="#ctx0" brushRef="#br0" timeOffset="23314.6032">13767 10119 269 0,'0'0'152'0,"0"0"-23"0,0 0 5 0,0 0 0 16,0 0-26-16,0 0-22 0,0 0-34 0,0 0 11 16,0 0-24-16,0 0 45 0,0 0-37 0,0 0 8 15,0 0-20-15,0 0 17 0,0 0-48 16,0 0 64-16,0 0-34 0,0 0-2 0,0 0 12 15,0 0-37-15,0 0 24 0,0 0 26 16,0 0-40-16,0 0 12 0,0 0-2 0,0 0 18 16,0 0-25-16,0 0-4 0,0 0-14 0,0 0 36 15,0 0-35-15,0 0 0 0,0 0 0 0,0 0 14 16,0 0-7-16,0 0-20 0,0 0 3 16,0 0 24-16,0 0-7 0,0 0 1 0,0 0-14 15,25 3 33-15,-24-1-30 0,0 0 25 0,1 3-14 16,-2-3 4-16,0 2 11 0,2-1-4 15,-2 0 10-15,2 1 0 0,-2-2-14 0,0 0-4 16,2 3-22-16,-2-4 25 0,0 4 1 16,3-4 7-16,-3 1-10 0,0 1 2 0,0-2 5 15,1 2 11-15,-1-3 17 0,1 2-12 0,-1-2 11 16,0 0-16-16,0 0 11 0,0 0-8 0,0 0 2 16,0 0 15-16,0 0-12 0,0 0-6 0,0 0 13 15,0 0 0-15,0 0-13 0,2 9-11 16,-2-8 4-16,0-1-9 0,0 0-6 0,0-1 3 15,0 2-5-15,0-1-27 0,0 0-22 16,0-2-43-16,0 4 9 0,0-4-175 0,0 2-125 16,0 0-15-16,0 0 41 0,2 0 23 0,-4 0 31 15,0 3-30-15</inkml:trace>
  <inkml:trace contextRef="#ctx0" brushRef="#br0" timeOffset="25570.4157">14340 12636 329 0,'0'0'125'0,"0"0"-2"16,0 0-7-16,0 0-24 0,0 0-11 0,0 0-10 15,0 0 10-15,0 0 4 0,0-13-38 16,0 13 21-16,0 0 10 0,0 0 4 0,0 0-31 15,0 0 2-15,0 0 24 0,0 0-20 16,0 0 0-16,0 0-9 0,0 0-24 0,0 0 35 16,0 0-6-16,0 0-5 0,0 0 10 15,0 0-26-15,0 0 9 0,0 0 3 0,0 0-7 16,0 0-5-16,0 0 7 0,0 0-8 0,-27 6 17 16,26-2-13-16,0-1-10 0,1 1 3 0,0 2-1 15,-3-2-6-15,1 1 6 0,2-1 10 16,-5 1 6-16,5-1 6 0,-1 2-23 15,0-1 1-15,-1 1 6 0,-1-1-9 0,-1 8-15 16,2-1 20-16,2-1-3 0,-3-3-7 0,-1-1 9 16,0 7 6-16,0-3-23 0,1-2-1 0,0-1-18 15,3-1 6-15,0 0 7 0,-2 0 13 16,2-1-16-16,-2 0 29 0,2-6-36 0,0 0 29 16,0 8-18-16,0-1 3 0,0 1 16 0,0-3-23 15,0-5-8-15,0 8 20 0,0-2-10 16,0 1 4-16,0-1 16 0,0-6 6 15,0 7-16-15,0-7-3 0,0 8-11 0,0-1-6 16,0-7 22-16,0 7-12 0,0-7 11 0,0 8 1 16,0-8-1-16,0 6-10 0,0-6 8 0,7 7-16 15,-7-7-1-15,0 0-4 0,0 6-1 16,0-6 17-16,0 0 10 0,0 6 7 0,0-6 14 16,0 0-22-16,0 0-8 0,11 12 20 15,-8-11-20-15,-2 0 25 0,2-2-25 0,-1-2 21 16,-2 0-18-16,0 0 18 0,2-3-28 0,0 0 21 15,5-9-15-15,-5 2 7 0,6-3-2 16,-6 0-25-16,-2-3 5 0,2-1 25 0,0 1-36 16,-2 9 42-16,0-4-14 0,0-4 1 15,0 3-18-15,0-3 27 0,0 0-5 0,0-2-17 16,0 2-6-16,0 1 7 0,0 4 16 0,0 1-14 16,0 3-3-16,0 0-12 0,0 1-7 15,0 2 28-15,0 6-12 0,0-9-4 0,0 9 2 16,0-8 9-16,0 8 17 0,0-7-16 0,0 7-1 15,0-7-2-15,0 7-14 0,0 0 8 16,-4-9 24-16,3 12-15 0,-3 0-21 0,2 1 18 16,-3 13 5-16,3-7-9 0,-3 5 3 15,1-2 4-15,1 3-8 0,0 3 13 0,0-3-2 16,-1 0 9-16,-3 4-5 0,4-5 4 0,1-1-8 16,0 5 6-16,-2-1 2 0,1-2-25 15,3-9 13-15,0 6 15 0,0 4-17 0,0 0 6 16,0-1-5-16,0 2 22 0,0-2-28 0,0-2-8 15,0-3 12-15,0-2-1 0,0 0 22 16,0 0 0-16,0-3-21 0,0-6 7 0,0 8 6 16,0-2-8-16,0-6-7 0,0 9 10 0,0-3 6 15,0-6-11-15,0 6-6 0,0-6 0 16,0 7-5-16,0-7 30 0,0 0 5 0,0 6 2 16,0-6-28-16,0 0 10 0,2 8 8 15,-4-10 8-15,4-1 13 0,0-1-28 0,-1-1-5 16,-1-2 23-16,0 1-36 0,6-15-3 0,-1 3 7 15,0-1 0-15,-3 0-4 0,3-2 0 16,-2 0 30-16,0 1-13 0,1 1 14 0,0 2-34 16,1 1 14-16,-5 3 2 0,3 2 11 15,-3 11-12-15,0-7-5 0,0 0 6 0,0 7-22 16,0-7 13-16,0 7 7 0,0-7 1 0,0 7 0 16,0 0-2-16,0-5-9 0,0 5 25 0,2-6 2 15,-2 7-4-15,0 4-29 0,0-1 32 16,-2 3-29-16,-1 9-12 0,3-7 13 15,0 5-17-15,0-1 1 0,0 1 16 0,0 4 5 16,-9 10-4-16,5-12 25 0,1-1-16 0,0-2-6 16,2-3-13-16,-1-2 23 0,2-1-18 15,0-1 16-15,-2-2-13 0,2 1 11 0,0-2-4 16,0-1 5-16,0 0 2 0,-2 1 17 0,-1-2-14 16,3-1-9-16,3-1 33 0,-3-3-22 0,0 0 16 15,0-1-13-15,0-1-1 0,4-15-7 16,-4 11-18-16,11-24 28 0,-9 9 5 15,5 0-43-15,-5 0 35 0,3 3-13 0,0 5-14 16,4-2 8-16,-9 5 19 0,4 3-6 0,-4 2 9 16,0 9-23-16,0-8 2 0,0 8 36 15,0-7-19-15,0 7-24 0,0-6 20 0,0 6-30 16,0-5 30-16,-1 7-2 0,-1 1-1 0,0 2 4 16,-2 0-2-16,0 10-26 0,-1 0 3 0,-2 1 10 15,2 0 16-15,-1-2-15 0,2 0 6 0,3-3-4 16,-3-2-1-16,2 1-4 0,0-6 31 15,-1 0-37-15,3 2 23 0,-1-3-1 0,0-1-23 16,-1 2 14-16,1-2 25 0,1-1-40 16,0 0 46-16,-2 1-39 0,2-2 2 0,2-4 17 15,-2-1-9-15,1-1-18 0,6-8 8 0,-5 2 1 16,0 0 8-16,1 3 31 0,0 1-23 16,-2 1 13-16,1 3 16 0,-2 0-41 0,4-1 16 15,-4 3-18-15,2-1-6 0,-2 2 38 0,0 0-17 16,-2 2 7-16,2 2 5 0,-2-2 8 15,2 2-11-15,-2 1-25 0,0 0 24 0,1 0-37 16,-1 1 36-16,-2-1-7 0,2 0-5 16,0 0 13-16,-1 0-19 0,2 0 20 0,0-1-10 15,-1 0-24-15,1 1 24 0,-1-2-3 16,2 1-15-16,-2-1-6 0,0 0 36 0,2-2-50 16,0 0 45-16,0 0-5 0,0 0-9 0,0 0 17 15,0 0-45-15,0 6 14 0,0-6 22 16,0 0-10-16,0 0-29 0,0 0-6 15,0 0 29-15,0 0-6 0,0 6-22 0,0-6-64 16,0 0-21-16,-3 6-60 0,4-8 17 0,1-1-308 16,0 1 41-16,0-3 31 0,-2 1-22 0,-2-1 25 15,-2-11 77-15,-7-3 17 0,-4 3 2 0</inkml:trace>
  <inkml:trace contextRef="#ctx0" brushRef="#br0" timeOffset="27027.8365">14386 13101 246 0,'0'0'148'16,"0"0"-42"-16,-13 0-14 0,13 0-11 0,0 0-10 16,0-12 11-16,0 12 13 0,0 0-11 15,0 0-59-15,-20-23-67 0,20 23 16 0,-1-1-2 16,-1 0-32-16,-2 1-38 0,2-2-14 15,0 2 4-15,-2-3-3 0,-2 3-9 0,2 0 4 16</inkml:trace>
  <inkml:trace contextRef="#ctx0" brushRef="#br0" timeOffset="28085.6226">14245 13069 229 0,'0'-1'154'0,"0"1"23"0,-3-2-34 15,3 1-16-15,-2 0 1 0,2-1-14 16,-2 1-16-16,0-1-18 0,2 2 23 0,-2-1-27 16,1 1-9-16,-3-1-13 0,2-1 5 15,-2 2-9-15,3 0-11 0,-1 0-3 0,-2 0-5 16,2 0-30-16,-3 1 7 0,4 1 35 0,-3-1-33 15,2 1-25-15,-2 1 35 0,4-3-23 0,-3 2 29 16,1 1-3-16,-2-1-14 0,2-1 3 0,0 5 18 16,1-4-12-16,-2 1 2 0,1 0-13 15,0 0-14-15,2-1-2 0,0 0 25 16,0 1-11-16,2 0-7 0,0-2 6 0,1 0-12 16,-2 1-25-16,3-2 18 0,0 0 16 0,1 0 9 15,-1 0 3-15,0-1-4 0,1-1 7 0,4 0-35 16,0 2 27-16,16-9-23 0,-12 3 0 15,5 0 12-15,-3-2 1 0,-7 3 31 0,1 0-29 16,-2 1 5-16,-1 2-21 0,-2-3 39 0,0 2-18 16,-2-1 6-16,0 2 21 0,0-2-8 15,2 2-9-15,-4-1 3 0,2 1-3 0,-2-1-15 16,1 0-12-16,-1 3 29 0,0 0-26 16,0 0 13-16,0 0 12 0,0 0-32 0,-13-6 22 15,7 9 9-15,2-1 10 0,-1-1-19 16,1 1 4-16,-2 2 15 0,1-2-10 15,0 1-15-15,-6 5 0 0,3-2-31 0,3 0 53 16,-1 0-18-16,2-1-9 0,-2-3 6 16,3 1-4-16,-1 0 1 0,4 0 5 0,-2 0-7 15,2-2 9-15,-2 0-5 0,2 0-6 0,-2 1 22 16,2-2-5-16,0 0-9 0,0 0 14 0,0 0-16 16,10 0 18-16,-7-2-14 0,1 0 4 0,-1 1-2 15,11-6 6-15,-8 2-9 0,1 1 15 16,-3 0 0-16,3 2-5 0,-3-1-7 0,-3 1 2 15,1 0-8-15,-2 0 27 0,0 1-21 16,-2 0 3-16,0 0-3 0,-3 1 0 0,0 1 7 16,0 0-9-16,-1 0 17 0,-1 0-23 15,-9 4-2-15,1-2 11 0,1 2 3 0,3-2-13 16,2-1-1-16,-1 2 8 0,6-2 14 0,-2 0 2 16,2 0-49-16,-1 0 23 0,3 1 11 15,0-1-3-15,0 1-5 0,-2-2 12 0,2 2-3 16,2-2-15-16,0 3 9 0,-2-3 6 15,2-1-29-15,0 0 24 0,0 0-30 0,0 0 44 16,14 1-13-16,-10-2 14 0,-1 0-16 16,1-1-2-16,0 0-7 0,0 1 18 0,-1 0-8 15,2 1 18-15,-1-2-26 0,-1-1 9 0,-1 2 29 16,0 1-17-16,4-2 16 0,-5 1-29 16,0 0 27-16,0 0-6 0,-1 1-6 0,0 1 1 15,-3 0-26-15,1 2 10 0,-2-2 16 0,0 1-38 16,1 1 24-16,-3-2-16 0,1 2 6 0,0 0-2 15,-1 0-13-15,3-1-8 0,-3 1-10 16,4 0 21-16,0-1-21 0,0 1-39 0,0-1 16 16,4 0 8-16,-2 1 3 0,4-1 6 0,-2-1-86 15,2-2-77-15,-1 2-61 0,1-2-47 16,3 1 5-16,0-2-20 0</inkml:trace>
  <inkml:trace contextRef="#ctx0" brushRef="#br0" timeOffset="29803.339">19662 10640 486 0,'0'0'149'0,"0"0"17"0,0 0-19 0,0 0-14 16,0 0-34-16,-13-12 12 0,13 12 6 0,0 0-40 16,0 0-1-16,0 0 2 0,0 0 1 15,0 0 8-15,0 0-22 0,0 0-6 0,0 0-3 16,0 0 5-16,0 0-18 0,0 0 5 0,0 0-8 16,0 0 2-16,11-17 0 0,9 13-14 15,-2 2 5-15,-2-2-4 0,3 0-13 0,0 2 18 16,2-1-14-16,0-1 9 0,-4 0 20 15,4 0-15-15,-2-1-15 0,1 2 15 0,-4-1-27 16,1-2 4-16,-3 6 7 0,-3-2 3 0,-3 2 10 16,1-3-4-16,-3 2-15 0,1-1 10 15,0 1-12-15,0-1-1 0,-1 1-18 0,-1 0 36 16,0-1-32-16,0 1 6 0,-1-1 4 0,0 2 17 16,1-2-5-16,-1 0-18 0,1 1-26 15,-1 0-15-15,0 1-18 0,1 0-6 0,-2 0-29 16,-3 0 8-16,0 0-77 0,0 0-95 15,9 0-99-15,-9 0-5 0,12 11 39 0,-9-10 50 16,-2 4-17-16</inkml:trace>
  <inkml:trace contextRef="#ctx0" brushRef="#br0" timeOffset="30134.6049">19847 10724 365 0,'-3'1'189'0,"1"-1"-24"0,0 1-15 16,0 1-34-16,-1-1 8 0,1-1-11 15,0 2-3-15,0-2 1 0,1 1-6 0,-1-1 2 16,2 0-9-16,0 0-24 0,0 0-2 0,1 0 12 16,2 0-19-16,1-1-15 0,1 0 3 0,11-4-1 15,-1 1 11-15,3 1 4 0,-1-3-28 16,0 1 26-16,3 1-30 0,-3-3 6 0,-3 4-12 15,-5 1 33-15,-1-1-7 0,0 2-21 16,-1-4 2-16,-1 4 0 0,-1 0 3 0,-1-1-6 16,-1 0-16-16,1 2 18 0,-1-1-17 0,0 0 12 15,1 1-2-15,-2-2-15 0,1 1-12 16,-1 1 4-16,0-1-24 0,0 0-19 0,0 1-34 16,-1-1-48-16,-1 1 10 0,0 0-151 15,0 0-116-15,0 0 26 0,2 3 22 0,-5-2 4 16,-1 2 15-16,-16 1 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7T07:02:25.9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11723 6823 348 0,'0'0'146'0,"0"0"-19"0,0 0 12 0,0 0-50 15,0 0-14-15,0 0 11 0,0 0-8 16,0 0-16-16,0 0-8 0,0 0 22 0,0 0-57 16,0 0 21-16,0 0 26 0,0 0-14 15,0 0 12-15,0 0-50 0,0 0 26 0,0 0-7 16,0 0 0-16,0 0-9 0,0 0 10 0,0 0-13 16,0 0 1-16,0 0-16 0,0 0 38 15,0 0-28-15,0 0-38 0,0 0 22 0,0 0 44 16,0 0-35-16,0 0 15 0,0 0-39 0,0 0 27 15,0 0 10-15,0 0 2 0,0 0-15 16,0 0 14-16,0 0 6 0,0 0 0 0,18 2-42 16,-18 1 27-16,-2-1 3 0,1 0 16 0,1 0-19 15,0 0-29-15,0 1 26 0,0 0 8 16,-2 2 5-16,0-2 7 0,2 0-25 0,-3 3 7 16,1-4-8-16,0 4 22 0,1-1-28 15,0-2-5-15,1 3 14 0,-2-1 6 0,0 1-12 16,0 0-8-16,0-1 17 0,1 1-2 0,-2-2-5 15,3 2 13-15,-4 0-18 0,2-1 19 0,0 0-3 16,1 1-7-16,-1-2 13 0,0 1-3 16,0-1 4-16,0 1-13 0,2-1 5 0,-3 0 15 15,1 1-9-15,1-3-4 0,0 2 15 16,1 0-6-16,-2-1-4 0,1 0-17 0,1 0 11 16,0 0 8-16,0 2-8 0,-2-1-5 15,2-1 24-15,0 0-24 0,0-1 11 0,0 3-8 16,0-3-2-16,-3 4 15 0,3-4-10 15,0 0-10-15,0-2 3 0,0 0 4 0,0 0-14 16,0 0 21-16,0 7-28 0,0-7 14 16,0 0 4-16,0 0-8 0,0 6 2 0,0-6 1 15,0 0 18-15,0 0-26 0,0 6 0 0,0-6 6 16,0 0-6-16,0 0-24 0,-1 8-23 16,0-10-34-16,3-1 8 0,1 0-209 0,3-9-116 15,0-2 55-15,-2-1-2 0,-2-3 19 16,-2 9 7-16</inkml:trace>
  <inkml:trace contextRef="#ctx0" brushRef="#br0" timeOffset="1840.1199">7597 5567 251 0,'0'0'135'0,"0"0"-34"15,0 0-28-15,0 0-15 0,0 0 8 16,0 0-10-16,0 0 22 0,0 0-11 0,0 0-5 16,0 0-9-16,0 0-5 0,0 0-6 0,0 0-2 15,0 0-6-15,0 0-52 0,0 0 27 0,0 0 11 16,0 0-23-16,0 0 5 0,0 0-1 0,0 0 0 16,-14-17 0-16,11 17-1 0,0 1 10 15,0 1-34-15,0-2 8 0,1 2 0 0,-2-1 0 16,2 0 14-16,-2 2 25 0,2-3-5 15,0 1-6-15,0 2 8 0,0 0-9 0,1 0-14 16,-2 0 4-16,1 0 21 0,-1 0-3 0,0 0-2 16,1-1-2-16,0 2 7 0,1-1-3 0,-1-1-1 15,-3 1 0-15,3-1-2 0,-2 1-1 16,3-1-3-16,-2-1 0 0,2 1-1 0,-2 1-2 16,2-1 17-16,-1 0-17 0,0 1 11 15,0-2 1-15,1 4 13 0,-1-2-2 0,0 0-30 16,1 0 3-16,-3 2 46 0,2-1-35 0,-1 1-23 15,2 0 7-15,-1-2 20 0,-1 3-2 0,1-2 0 16,0 0 7-16,0 1 2 0,1 1-18 16,-2-2-4-16,-2 10-23 0,1-4 22 15,2-2 19-15,1-1-21 0,-2 0-30 0,0-1 41 16,0-1-10-16,1 1-1 0,0 0-1 0,1-1 4 16,-1 0-1-16,0 0 6 0,0 1-39 15,0-1 46-15,0-1-4 0,0 1-16 0,0-1 7 16,0 1-2-16,0-1 7 0,0 0 9 0,1-1-13 15,1 1-13-15,-2-1 26 0,2 1-7 0,-1-2-16 16,-1 1 0-16,1 0 1 0,0-1 32 16,0 0-26-16,1 0-2 0,-1 1-7 0,1-2-1 15,-1 0 16-15,0-1-2 0,1 2 22 0,0-2-7 16,-1 1-2-16,1 1 15 0,-1-2 2 16,1 0-27-16,1-2-3 0,0 1 24 0,-1-1-10 15,1 0 5-15,1-3-8 16,-1 2-9-16,1-2 8 0,0 1-8 0,0-2 0 0,4-6-7 15,5 1-9-15,-5-2 6 0,-1 3 6 16,-1 1 7-16,0 3-11 0,0 1-10 0,0 2 17 16,-1-1-4-16,1 0-5 0,-1 0 15 15,-1 1-5-15,0 0 3 0,0 0-22 0,-1-1-6 16,1 1 13-16,-1 2 8 0,0-1 5 16,0 0-6-16,1-1-21 0,-2 1 38 0,0 1-13 15,1 0-4-15,0-1-3 0,2 1 11 0,-3 0-6 16,1 0-22-16,-2 2 14 0,1-2 13 15,0 1-12-15,0-2 3 0,0 1 12 0,1 0-15 16,-1 1-17-16,0 0 10 0,0-1 11 0,0 1-14 16,2 0-11-16,-2 0 4 0,-1 0-35 0,0 0 38 15,0 0-41-15,-1 1 6 0,-1 0 6 16,2 0-71-16,0-1-18 0,-2 1-77 0,0-1-117 16,0 0 5-16,0 1-9 0</inkml:trace>
  <inkml:trace contextRef="#ctx0" brushRef="#br0" timeOffset="3465.9095">14426 5298 343 0,'0'0'260'0,"0"0"-18"16,0 0-20-16,14 0-33 0,-14 0 3 16,0-13-41-16,0 13-9 0,0 0-13 0,0 0-2 15,0 0-1-15,0 0-16 0,0 0-8 0,21-25-4 16,-21 24 6-16,0-2-28 0,2 1-6 15,0 1-9-15,-2-1 13 0,0 0-16 0,0 0 3 16,-2 1 4-16,2-1-24 0,0 0-6 0,-2 0 3 16,-1 1-19-16,1-2-2 0,-1 2 3 15,-1-2-12-15,0 2 24 0,-1 0-28 0,-1 0 15 16,0 0-15-16,-2 1 13 0,1-1-8 16,-1 1-2-16,-7 0-11 0,-1 0 21 0,-1 0-7 15,-15 12-11-15,20-9 14 0,-2 2-3 0,3-1-17 16,2-1 2-16,-5 3-6 0,1 0 2 15,6 0 12-15,-2 0-11 0,5-2 12 0,-1 0-1 16,1 1-13-16,1-1 5 0,-1 1 3 0,2-1 1 16,-1 2 17-16,1 0-9 0,2 0 13 15,0 0-22-15,0-6 4 0,0 0 6 0,0 8-14 16,0-2 23-16,18 16-2 0,-7-8 14 16,3-1-30-16,-1 2-2 0,1-5 5 0,1 1 3 0,1 0 12 15,-3-2 0-15,3 3-3 0,-2-2 0 16,2 0-23-16,-3 1 11 0,0 0 9 0,-3-1-15 15,3 1 14-15,-4-4 2 0,2 2-7 0,-4 0 16 16,0-3-22-16,-3-2-1 0,1 2 8 16,-3 1-13-16,-2-2-8 0,0 0 14 0,0-5 12 15,0 9-17-15,-16 13 5 0,5-10 1 16,-8-1-19-16,3 0 28 0,2-3 8 16,-7 0-19-16,4-2 10 0,-4 0-8 0,1-1 9 15,0-2 4-15,2 0-9 0,0-1-4 0,6 0 13 16,1-1-7-16,4 0 12 0,7-1-6 0,0 0 13 15,-8 0-15-15,8 0-6 16,-10 0-2-16,10 0-15 0,-6 0-7 0,6 0-16 0,0 0-28 16,0 0-29-16,0 0-33 0,-11-12-21 15,13 10 12-15,0-4-169 0,1 1-104 0,5-7 29 16,1-1 25-16,5 2 25 0,-1-1 16 0,-6 4 1 16</inkml:trace>
  <inkml:trace contextRef="#ctx0" brushRef="#br0" timeOffset="3816.5943">14587 5480 710 0,'2'-1'297'0,"0"1"-48"0,1-1-41 0,-1 1-19 0,0 0-3 15,0 0-32-15,-2 0 4 0,2 0-36 16,0 0-23-16,0 1-4 0,-1-1-4 0,0 1-18 15,0 1 6-15,-1 2-1 0,1 0-22 16,-1 1 5-16,0 1-21 0,0 2 13 0,0-1-14 16,0-1-13-16,0-6 3 0,0 13 17 0,0 2-14 15,0-1-31-15,0 3 19 0,0-1-8 0,0-2-3 16,0 0-5-16,0-3 22 0,0-2-12 0,0-1-5 16,0-1 3-16,0-1 4 0,0-6-7 15,0 7-4-15,0-7-10 0,0 8 20 0,0-8-12 16,0 5-3-16,0-5-7 0,0 0-16 15,0 8-26-15,0-8-15 0,0 0-25 0,2 9-43 16,-3-10 15-16,0-3-234 0,-2-2-64 0,2 0 27 16,1-1 12-16,1-13 20 0,-1 7 13 15,0-5-8-15</inkml:trace>
  <inkml:trace contextRef="#ctx0" brushRef="#br0" timeOffset="3954.4467">14593 5372 241 0,'-2'-4'265'0,"0"0"-55"0,0 1-30 0,2-1-49 16,-2 2 0-16,2 0-24 0,-3 0-34 0,3-1-32 15,-1 2-12-15,-1-1-2 0,2-1-220 16,0 2-120-16,0 0 9 0,0 0-38 0</inkml:trace>
  <inkml:trace contextRef="#ctx0" brushRef="#br0" timeOffset="4498.0587">14766 5428 249 0,'7'0'307'0,"-3"0"-75"0,1 1-48 0,-1 1-26 15,4-1-12-15,5 6-14 0,-2-4 3 16,-3 2-32-16,6 2-6 0,-1 0-1 0,-5 1-12 16,-2-2-20-16,3 5 7 0,0 1-3 0,-1 1-5 15,-2 1-19-15,1 0-2 0,-5-3 6 0,-1-2-5 16,0-1 10-16,0-2-10 0,-1 2 6 16,0-8-25-16,0 0 3 0,0 8-11 0,0-1 4 15,0-7 0-15,0 7 0 0,0-7 16 16,-12 15 1-16,10-11 5 0,0-3 7 0,1 1-10 15,-4-2-2-15,5-2 9 0,-2 0-16 16,4-2 9-16,-2-2 3 0,0 1-17 0,7-11 13 16,1-1-7-16,0 3 17 0,0-1-13 0,4 1 2 15,-5 1-9-15,4 3 5 0,-4 3-14 0,-2-1 18 16,1 2-12-16,-1 2 5 0,1 0-3 16,0 0-13-16,-2 2-1 0,0 0-9 0,-1 0 9 15,2 2-7-15,0 0 5 0,-1 0-16 16,-4 0 4-16,0 0-9 0,24 11 18 15,-13-2-13-15,-4-1 3 0,-1 0-9 0,3 5 25 16,-3 2-15-16,0-4 1 0,-2 5-1 16,1-2 17-16,-3-3 7 0,2 3-28 0,-4-1 2 15,0-1 4-15,0-1 4 0,0-3-19 0,0 0 11 0,0 1-35 16,2-2-1-16,-2-1-35 0,0 0-13 16,0-6-9-16,0 0-46 0,0 7 14 0,0-7-108 15,0 7-88-15,0-7-75 0,0 0 28 16,5 6-17-16,-3-10 18 0,5-6 5 0</inkml:trace>
  <inkml:trace contextRef="#ctx0" brushRef="#br0" timeOffset="4864.4942">15381 5284 314 0,'0'-5'392'0,"3"-1"-58"0,-2 2-49 15,-1 1-46-15,0 0-42 0,1 1-22 16,-1 1-27-16,1-2 3 0,-3 2-11 0,2 2-27 16,0 1-13-16,0 0-11 0,0 3-13 15,0 0-2-15,0 3 5 0,-1 10-16 0,1-11-18 0,0 7 0 16,0 4 21-16,-11 23-38 0,6-21 3 16,1 3 12-16,3-1-6 0,1 3 2 0,-2-3-17 15,2 0-7-15,0-1 2 0,-1 1 10 16,0 2-18-16,1-16 12 0,0 9-5 0,0 0 0 15,0 1-19-15,0 0 24 0,0-1 8 0,0-4-3 16,0 3-25-16,0-2 19 0,14 12-13 16,-10-18-1-16,0 1-6 0,2-4 10 0,0 6-15 15,3-5-13-15,-1-2-31 0,2-3-15 16,0-1-50-16,-10 0-46 0,14 0 14 0,24-11-212 16,-17 0 29-16,-2-5 24 0,1 3 23 0,-1 0 19 15,-1-3-43-15,-2-1-14 0,2 1 23 0</inkml:trace>
  <inkml:trace contextRef="#ctx0" brushRef="#br0" timeOffset="5231.8918">15681 5392 849 0,'2'-7'262'0,"0"0"-39"0,-1 1-12 16,1-1-32-16,-1 3-14 15,2-1-20-15,0 0-4 0,1 1-13 0,1 0-1 16,0 0-22-16,9-1-11 0,-4 2-19 0,0 3-20 15,-10 0-2-15,14 0 4 0,-1 0-9 0,8 13 4 16,-11-4-19-16,0-1 5 0,-4 2-15 16,2 3 16-16,-1 0-4 0,-5-3-10 0,-2 3 20 15,0-5-37-15,0 4 2 0,-11 19 6 0,1-16 2 16,4 5-7-16,-3-3 3 0,-2 1 6 16,-2-5 10-16,0 2-11 0,-1 2-19 0,3-3 13 15,0 3-25-15,2-6 23 0,3-4-13 0,0 0 12 16,2-1 1-16,1-1-9 0,1 1 11 0,-1-1-12 15,3-1-7-15,0-4 9 16,0 0-7-16,0 0-1 0,0 8 8 0,0-8 10 16,10 13-13-16,-6-12 0 0,3 1-22 0,1-2 14 15,0 0-26-15,3 0-17 0,4 0-13 0,23-17-49 16,-19 8-13-16,6-1 13 0,-2-3-151 0,-2 0-159 16,-2 0 40-16,4-1 23 0,-4-1 26 0,0 0 29 15,3 2 1-15</inkml:trace>
  <inkml:trace contextRef="#ctx0" brushRef="#br0" timeOffset="5748.4212">16170 5349 507 0,'1'-4'341'0,"0"-1"-62"16,1 1-23-16,-2 2-13 0,2-2-38 15,-1 2-38-15,-1 0-26 0,0-1 8 0,0 3-44 16,0-1-8-16,0 2 9 0,-1 3-34 0,-2 0 5 15,1 1-5-15,-5 8-19 0,-1 4 6 0,-3 1-5 16,1-1 13-16,0 2-33 0,-2-1-12 16,-2-1 18-16,3-1-9 0,3-1 1 15,2-4-20-15,-4-1 4 0,4-1-19 0,1-2 7 16,2-1-15-16,-1-1 24 0,-1 0-4 0,3-2-7 16,0 0-9-16,2 0 33 0,-1-3-17 15,1 0 2-15,2-3-11 0,6-8 27 0,2-3-35 16,4-2 19-16,-3-4-2 0,4-1 27 0,1 0-2 15,-2 0-2-15,0 1 0 0,0 0-5 0,-3 3 33 16,-2 1 20-16,0 3-30 0,1 1-23 0,-3 5 14 16,-2 1-4-16,-1 0-4 0,-1 2 5 15,1 1-16-15,-2 1 15 0,1 0-12 16,-1 1-8-16,0 1 3 0,-2 0 10 0,0 0-21 16,0 0-22-16,13 12 34 0,-4 4-33 0,-1-1 21 15,-1 3-26-15,0 1 37 0,2 1-20 16,-3 1 29-16,2-2-38 0,-2 2 26 0,-3-1 12 15,5 0-46-15,-3-2 27 0,-1 2-4 16,0 0-10-16,0-3-4 0,-1-4 8 0,-1 6-32 16,2-8 27-16,-4 0-1 0,2-5-27 0,-2 1 11 15,3 0-28-15,-3-3-25 0,2-2-18 16,-2 1 11-16,0-1-14 0,0-1-30 0,0-1-62 16,-5-1 18-16,3-1-275 0,0-3 51 0,-4-7 7 15,0-2 24-15,-1-3 25 0,-2-1 51 16,1 0 12-16</inkml:trace>
  <inkml:trace contextRef="#ctx0" brushRef="#br0" timeOffset="6039.5847">16053 5286 688 0,'-1'-4'269'0,"-1"1"-26"0,2 2-38 0,0-3-25 16,0 3-36-16,-2-2-7 0,4-1-5 0,0 2-10 15,2 1-5-15,11-6-15 0,-6 4-27 16,5 2 4-16,-3-2-26 0,8 1 2 0,1 0 16 16,1 0-19-16,-4 1-8 0,-1 0-1 15,3-1-1-15,0 1 4 0,-6 1 8 0,-2-2-21 0,-1 2-4 16,1-1 3-16,-3 1-1 0,-1-1 9 16,-1-1-22-16,2 1 8 0,-3 1 21 15,0-1-35-15,-1 1 7 0,1-1 11 0,-1 0-20 16,0 1-24-16,1 0 4 0,-2-1-46 0,0 0-16 15,-1 0-41-15,-2 1 11 0,0 0-139 16,0 0-158-16,4-3 29 0,-4 2 23 0,2 0 15 16,-1 0 9-16,0 0 11 0</inkml:trace>
  <inkml:trace contextRef="#ctx0" brushRef="#br0" timeOffset="6414.3479">16542 5270 620 0,'4'-1'268'0,"0"-1"-40"0,2 0-41 16,-2 1-22-16,2-2 7 0,0 3-26 0,0 0-8 15,2-1-48-15,-1 1 7 0,1 0 1 0,-8 0-20 16,15 0-17-16,-1 0-9 0,1 0-11 15,22 13 0-15,-21-4-4 0,-1 0 3 0,-5 0 6 16,2 1-19-16,-3-3-8 0,-1 5 4 16,-4 0 14-16,0-2-9 0,-1-1 6 0,-3-9 9 15,0 7-8-15,0 6-10 0,0-1 10 16,0 3-5-16,-11 13-15 0,4-14 12 0,-2 1-21 16,3-6 16-16,-5 4 8 0,0-4-15 0,0 0 12 15,1 0-26-15,1-2 16 0,-3 1-30 16,5-6-3-16,-1 2-24 0,1-3-20 15,1-1-43-15,6 0-28 0,0 0 11 16,-8 0-225-16,-10-13-44 0,6 5 24 0,7-2 24 16,3-1 29-16,-2-3 9 0</inkml:trace>
  <inkml:trace contextRef="#ctx0" brushRef="#br0" timeOffset="6803.7077">16957 5206 708 0,'2'-3'244'0,"0"1"-32"16,-2-1-19-16,2 0-28 0,-2 0 5 0,1 1-19 16,-1 0-45-16,0 0-9 0,-1 2-4 0,0-1 2 15,-1 2-26-15,-1 1 12 0,-1 0-35 16,-7 9 17-16,0-1-14 0,-2 2-15 0,2 1 6 15,-1-2-1-15,1 3-12 16,0-2-8-16,0 1 13 0,1-1-8 0,3 1-13 16,0-1 17-16,-2 1-6 0,5-2 5 0,1-3-5 15,2 1 9-15,0 0-17 0,1-1 18 0,-1-1-9 16,1-7-11-16,0 0 23 0,0 14 1 0,17 7 9 16,-9-9-25-16,4-2 18 0,-6-2-12 0,1-1 6 15,0-3-5-15,4 5-16 0,0-6 26 16,-3 1-24-16,0-2-7 0,-3 1-16 0,4-2 6 15,-4 2-35-15,-5-3-31 0,0 0-32 16,7 0-24-16,-7 0 12 0,9 0-274 0,4-11-31 16,-10 9 59-16,1-1 41 0,-1 0 23 0,-1 0 14 15,1 0 10-15</inkml:trace>
  <inkml:trace contextRef="#ctx0" brushRef="#br0" timeOffset="7146.0376">17105 5407 748 0,'5'0'287'15,"-1"-2"-27"-15,-1 1-57 0,-1 0-1 16,2 1-23-16,-2-2-47 0,1 2 2 0,-1 0-36 16,-1 0 0-16,2 2-8 0,-2-1-9 0,1 2 2 15,1 1-26-15,-1-1 13 0,0 3-19 16,-1 1-12-16,3 7 1 0,-2-2 7 0,0-1-22 15,0 0-11-15,-2 9 11 0,0-14-3 0,0 3 4 16,0 4-20-16,0-1 14 0,0 0 12 16,0-2-14-16,0 0-11 0,0 0 24 0,0-2-13 15,0-1 0-15,0-1-23 0,0-6 15 16,0 8-3-16,0-1-3 0,0-7-17 0,0 7 4 16,0-7 7-16,0 8-23 0,0-8-4 0,0 0-76 15,0 7 8-15,1-11-155 0,-1-1-170 16,1 0 39-16,0-13 4 0,-1 7 64 15,0-5-4-15,0-5-8 0</inkml:trace>
  <inkml:trace contextRef="#ctx0" brushRef="#br0" timeOffset="7310.5417">17055 5210 357 0,'-2'-4'245'0,"2"2"-34"0,0 1-27 15,0-3-22-15,0 3-28 0,1 0 1 0,0 0-19 16,-1 0-31-16,1 1-46 0,0 0-17 16,0 2-2-16,2-1-141 0,-3-1-124 0,1 0-81 15,0 0 14-15,0 2 3 0</inkml:trace>
  <inkml:trace contextRef="#ctx0" brushRef="#br0" timeOffset="7895.5049">17487 5073 442 0,'1'-3'265'0,"0"0"-51"16,0 0-24-16,0 0-5 0,0 3-62 0,1-2 8 16,-2 2-16-16,1 0-20 0,-1 0-12 15,0 1-4-15,1 0-5 0,1 3-29 16,-1 0 17-16,1 0-18 0,-1 3 16 0,4 11-22 15,1 2 10-15,-3 0 13 0,1 1-21 0,-1 0 1 16,4 2 17-16,-3 2-7 0,-1 1-19 16,2 4 19-16,-2-3-15 0,0 0-1 0,-2 2-3 15,1-1 7-15,-2-14-8 0,0 8 16 16,0 3 11-16,-13 32-15 0,10-28-15 0,-6 1 16 16,2-1-19-16,-2 2 10 0,-3-2-14 0,-1-1 17 15,-1 0-9-15,-1 2-16 0,-1-3 13 16,0-2-13-16,-2-2 7 0,4 0 8 0,-1-2-24 15,3-1 9-15,-3-2 29 0,0 1-2 0,1 0-8 16,2-5 23-16,1 0-23 0,0-3 26 16,4-3-28-16,-2 3 6 0,3-2 12 0,0-5-22 15,3-1 19-15,-1 0-3 0,0-1-8 0,1-1-17 16,0 0 27-16,-2-1-1 0,5 0-36 16,0 0-2-16,0 0 1 0,-9 0-22 0,9 0-54 15,-22-14-16-15,10 2-87 0,3-3 18 0,-1-1-313 16,0-3 36-16,1-2 28 0,-2-2 35 0,-3 4 47 15,-1-4 15-15,-5 6 12 0,-6 0-15 16</inkml:trace>
  <inkml:trace contextRef="#ctx0" brushRef="#br0" timeOffset="11527.9901">14087 5986 383 0,'0'0'191'0,"0"0"-38"0,0 0-18 0,0 0 3 15,0 0-18-15,0 0-12 0,0 0 11 0,0 0-55 16,0 0 21-16,0 0 10 0,0 0-11 16,0 0-43-16,0 0 32 0,0 0-31 0,0 0 14 15,0 0 7-15,0 0-18 0,0 0 6 16,0 0-17-16,0 0-17 0,0 0 35 0,0 0-26 16,0 0 3-16,8 12 0 0,11-17-21 0,0-2 12 15,3 2-5-15,0-1 17 0,1-1-10 16,0 2-13-16,4 1 16 0,-3-3-13 0,1 0-8 15,-1 4 6-15,-1 2 10 0,-5-2-26 0,0 3 7 16,3-2 8-16,-2 2-6 0,-9 0-23 16,1 0 27-16,1 0-9 0,3 0 14 0,14 14-35 15,-14-7 30-15,-1-1-19 0,-1 1 20 16,-1 3-14-16,1-2 12 0,-2 1 0 0,3 3 4 16,-6-5-15-16,2 2 10 0,5 1 0 0,-2-2-10 15,0 2 7-15,-4-4-3 0,3 1 14 16,0-3-4-16,3 1 5 0,-1-2 1 15,-2-2-5-15,8 0-22 0,0-1 5 16,-9 0 15-16,5 0 11 0,2 0-21 0,22-15 4 0,-15 7 13 16,2-2-4-16,-2 4 6 0,-2-4-7 15,-1 2-12-15,0 2 9 0,-3-2-9 16,-2 2 10-16,1 0-12 0,-7 2 16 16,-2 3-5-16,2-2-20 0,-4 0 14 0,0 3-16 0,0-1 12 15,2 1-3-15,-3 0 4 0,-1 0-15 16,-5 0 12-16,8 0 15 0,-3 0-5 0,9 0-10 15,11 10-2-15,-16-8 6 0,2 0 7 0,6 2-8 16,-4 0 19-16,4-1-16 0,1 1 0 0,-4-2 0 16,2 0-3-16,1 2 23 0,0-4-17 15,1 3-5-15,-12-3 12 0,9 0 11 0,1 0-15 16,2 0 9-16,6 0-23 0,-2 0 12 16,24-9-7-16,-21 6 7 0,-3 0-5 0,2 2 12 15,-1-3-8-15,-2 3-9 0,-3-2 27 16,-3 2-11-16,-3 1 13 0,-2 0 2 0,0 0-7 0,-1-1 4 15,-9 1-3-15,8 0-9 0,-1 0-7 16,1 0-2-16,-1 0 7 0,1 0 1 16,4 0 4-16,3 0 3 0,18 11-18 0,-15-8 12 15,-4-1 1-15,-1-2 2 0,7 2-12 16,-1-1-11-16,4 2 22 0,-5-2-15 16,-7-1-2-16,3 0 5 0,3 0-11 0,0 0 21 15,0 0-9-15,-2 0 20 0,2 0-30 0,0 0 12 16,0 0-3-16,1 0 7 0,-2 0-22 15,2 0 10-15,1 0 10 0,-2 0 8 0,-1 0-13 16,0 0 22-16,1 0-4 0,2 0 5 0,0 0-19 16,1 0 3-16,23-9-8 0,-22 7 24 15,2 1-7-15,-1 0 1 0,0-2-13 0,-2 0-4 16,1 1 1-16,-1 2 16 0,0 0-10 0,3-1 22 16,-5 0-21-16,2 0 2 0,-1 0-3 15,-5 0 5-15,5 0 8 0,-8 0-3 0,2 0 19 16,-3 0-30-16,-1 0 12 0,-9 1 4 0,7 0 12 15,0 0-5-15,0 0-9 0,0 0-5 16,0 0-8-16,-1 0 9 0,2 0 5 0,-2 0-16 16,-6 0 24-16,9 0-17 0,-2 0 6 15,1 0-5-15,-8 0-16 0,8 0 6 16,-1 0 6-16,-7 0 8 0,8 0-21 0,-8 0 16 16,8 0-4-16,-8 0-24 0,0 0-2 0,7 0-36 15,-7 0-13-15,0 0-21 0,0 0-22 0,7 0 8 16,-1 0-201-16,-8-3-86 0,-9-5-6 0,-2 1 24 15,-3 1 58-15,-6-4 21 0,-2 0 13 16,0 1 10-16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7T07:03:53.1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2141 8274 392 0,'0'0'64'0,"0"0"-7"0,-14 0-6 0,14 0-12 15,0 0 47-15,0 0-73 0,0 0 53 16,0 0-7-16,0 0-7 0,0 0-19 0,0 0-14 16,0 0 4-16,0 0 10 0,0 0-4 15,0 0-3-15,0 0 13 0,0 0-5 0,0 0 29 16,0 0-7-16,0 0-6 0,0 0 7 15,0 0-3-15,0 0-50 0,0 12 35 0,0-12-1 16,0 0 9-16,0 0-17 0,0 0-18 0,0 0-17 16,0 0 44-16,0 0-6 0,0 0-15 0,0 0 7 15,0 0-23-15,0 0 39 0,0 0-35 16,8 20 37-16,-4-20-38 0,2-1 24 0,0 0-18 16,1 0 25-16,-7 1-21 0,6 0-15 15,0 0 36-15,8 0-23 0,16-9-32 0,-17 8 31 16,5-3 5-16,-6 3-2 0,8-1 10 15,-4-2 6-15,0 0-21 0,3 2-16 0,-8-2 20 16,-1 3 13-16,1-2 0 0,-2 3 11 0,-4-4-9 16,3 3-12-16,-1 1-7 0,-1-1 25 15,-1-1-23-15,1 1 10 0,-1-1-23 0,1 1 34 16,1-1-4-16,-2 1-9 0,0-1-19 0,1 0 17 16,-1 2 8-16,2-2-33 0,-1 1 1 0,0-1 20 15,-1 2-3-15,2-2 10 0,0 1 2 16,-2 0-17-16,0 0-6 0,0 0 22 0,-1 0-6 15,0-1-20-15,1 1-15 0,-1-1 42 16,-2 2-18-16,2 0-5 0,-2-1-18 0,0 0-29 16,1 1 28-16,-3 0-19 0,0 0-12 0,0 2 4 15,-2 1-63-15,-2 0-43 0,-11 3-102 16,3 1-93-16,-1-1 3 0,-3 1 20 16,2 0 19-16</inkml:trace>
  <inkml:trace contextRef="#ctx0" brushRef="#br0" timeOffset="538.5149">2062 8516 254 0,'-1'0'143'0,"0"1"-23"0,2 0-17 0,-3-1 13 16,2 0-16-16,0 0-44 0,0 0-6 0,1 1-6 15,0-1-4-15,0 2-2 0,3-2 46 16,-3 0-16-16,3 0 9 0,0 0 2 0,1-2-11 15,0 2 2-15,2-1-13 0,1 1 18 16,1 0-27-16,19-9 3 0,-9 3-3 0,0 0 3 16,-1 3-26-16,2-4 20 0,-2-1-9 0,3 1-3 15,2-1 10-15,0-1-31 0,-1 1 30 16,2 1-32-16,-2 0 16 0,1 0 7 0,-3 1 1 16,1 0-25-16,0-1 12 0,-3 1-4 0,2 1 5 15,-6 0 3-15,3 1 5 0,-5-1-14 16,0 2 2-16,-4-1 0 0,-1 1 9 0,0 0-9 15,1 2 6-15,-3-1 5 0,-1-1-15 0,1 3 18 16,-1-1-24-16,0-2-1 0,-1 3 10 16,2-2-13-16,-2 2 5 0,0-1-5 0,0 1 13 15,1-1-28-15,-2 0 19 0,0 1-6 0,1-1 7 16,-1-1 3-16,-1 2-21 0,2 0-30 16,-2-2-6-16,2 2-6 0,-2-2-41 0,0 2 9 15,0-2-162-15,-1 2-97 0,0-1-15 16,0 1 40-16,0 0 14 0,0 0-37 0</inkml:trace>
  <inkml:trace contextRef="#ctx0" brushRef="#br0" timeOffset="38081.5299">12181 12537 339 0,'0'0'141'16,"0"0"-22"-16,0 0-15 0,0 0 18 0,0 0-30 16,0 0-9-16,0 0-4 0,-14 0 13 0,14 0-31 15,0 0-10-15,0 0 20 0,0 0-60 0,0 0 19 16,0 0-3-16,0 0-3 0,0 0 20 15,0 0-31-15,0 0 12 0,0 0 3 0,0 0-22 16,0 0 0-16,0 0 0 0,0 0 21 16,0 0-21-16,0 0 11 0,0 0 0 0,0 0-3 15,0 0-14-15,0 0-10 0,0 0 27 0,0 0 1 16,0 0-12-16,0 0-6 0,0 0 14 0,0 0-13 16,0 0 18-16,0 0-4 0,0 0 3 15,0 0-11-15,0 0-24 0,7-10 24 16,0 9 29-16,0 0-52 0,2 1 34 0,4 0-26 15,5 0 10-15,17-7 12 0,-14 5-1 16,4 0 12-16,-3-1-5 0,3 1-9 0,-9 1-4 16,1 0 1-16,4 1 8 0,-3-1 9 0,-2-3-6 15,-5 4-20-15,-11 0 33 0,12 0-46 0,-2 0 32 16,-1 0-4-16,1 0-8 0,-2 0 2 16,-1 0 3-16,-1 0 6 0,2 0-17 0,-2 0 7 15,-6 0 5-15,9 0-10 0,0 0 15 0,-2 0-7 16,0 0 2-16,-7 0 17 0,8 0-16 15,-8 0-11-15,9 0 20 0,-9 0-4 16,6 0-4-16,-6 0 15 0,6 0 5 0,-6 0-19 16,0 0 17-16,9 0-8 0,-9 0-14 0,0 0 3 15,6 0-2-15,-6 0 16 0,0 0-11 16,0 0-6-16,8 0 7 0,-8 0 5 0,0 0-21 16,0 0-3-16,6 0 17 0,-6 0 6 0,0 0-23 15,0 0 24-15,7 0-20 0,-7 0-4 16,8-5-16-16,-10 5-21 0,4 0 13 0,-2 0-47 15,0 0-2-15,1 0 7 0,-2-1-191 16,1 1-123-16,1-1 39 0,0 0 19 0,5 0 11 16</inkml:trace>
  <inkml:trace contextRef="#ctx0" brushRef="#br0" timeOffset="40043.2595">14405 12477 371 0,'0'0'133'16,"0"0"-19"-16,0 0-16 0,0 0-4 15,0 0 1-15,0 0 5 0,0 0-49 0,0 0 8 0,-12 0 14 16,12 0-29-16,0 0 8 0,0 0-24 16,0 0 5-16,0 0-2 0,0 0-4 0,0 0 8 15,0 0-9-15,0 13-1 0,0-13-3 16,0 0 17-16,0 0-20 0,0 0-16 0,0 0 12 16,0 0 35-16,0 0-33 0,0 0-35 0,0 0 44 15,0 0-11-15,0 0 0 0,0 0-17 16,0 0 21-16,0 0-3 0,0 0-5 0,0 0 6 15,0 0-18-15,0 0 13 0,0 0-21 0,-2 22 34 16,22-19-23-16,1-2 11 0,3 1-16 16,3-1 16-16,0 1 9 0,0-2-10 15,2 1-19-15,0-1 5 0,-3 3-8 0,1-3 24 16,-3 2-15-16,-2-1-17 0,0 2 15 0,-1-3 16 16,-6 0-10-16,4 2 27 0,-8-2-29 15,-2 1 5-15,-3-1-16 0,2 0 17 0,-4 0 3 16,1 0 9-16,-2 0-10 0,-1 1 16 0,1 0 2 15,-1-1-11-15,1 0-7 0,1 0 5 16,-2 0-20-16,1 0 7 0,-3 1 9 0,2 1 11 16,-2-2-4-16,0 0-1 0,0 0-32 15,0 0 26-15,0 0-25 0,0 0 26 0,0 0-5 16,0 0 4-16,0 0-21 0,7 0 4 0,-7 0 2 16,0 0 8-16,0 0-9 0,0 0 22 15,0 0-9-15,0 0-25 0,0 0 37 0,0 0 0 16,6 0-24-16,-6 0 33 0,0 0-37 0,0 0 2 15,0 0 6-15,0 0 15 0,0 0 11 16,0 0-16-16,0 0 4 0,0 0-20 0,0 0 3 16,0 0 4-16,12 2 0 0,-12-3 9 15,0 1-3-15,2 0-2 0,-1 1 11 0,-1-1 6 16,0 0-36-16,1 0 18 0,-2 0-13 0,1 0 15 16,1 0-17-16,-1 0 11 0,0 0 12 15,0 0-10-15,0 0-9 0,0 0 24 0,-1 0-1 16,2 0-9-16,-1 0-10 0,0 0 6 15,1 0-14-15,-1 0 12 0,0 0-7 0,0 0 10 16,0 0-16-16,0 0 12 0,0 0 16 0,0 0-19 16,0-1 2-16,0 1-1 0,1 0 0 15,-2-1 3-15,1 1-1 0,-1 0 8 0,2 0-19 16,-1 0 10-16,-1 0 13 0,1 0-12 16,0 0-19-16,0 0 3 0,0 0 31 0,0 0-10 15,0 1-7-15,1-1 6 0,-1 0 12 0,0 0-12 16,-1 0 14-16,1 0-9 0,0 0-17 15,0 0 20-15,1 0-21 0,-2 0-9 0,1 0 12 16,-1 0 10-16,0 0 8 0,1 0 3 0,0-1-19 16,0 2 13-16,0-1-32 0,1-1 27 15,0 1-8-15,-1 0 0 0,0 0-2 16,0 1-13-16,1-1 24 0,-2-1 2 0,1 2 4 0,1-1-26 16,-1-1 20-16,0 2-6 0,-1-2-16 15,2 1 33-15,-1 0-20 0,0 0 34 0,0 0-13 16,0 1-14-16,0-1-21 0,0 0 16 15,0 0-7-15,0 0 15 0,0 0 4 0,0 0-2 0,0 0-3 16,1 0-21-16,-2 0 10 0,1 0 8 16,-1 0 11-16,1 0-35 0,0 0 28 0,1-1-4 15,-2 1-1-15,2 0 8 0,-2 0-14 16,1 0 9-16,1 0-17 0,-1 0 31 0,0 0-15 16,0 1-4-16,-1-1 5 0,1 0 4 0,0 0-7 15,0 0-15-15,0 0 15 0,0 0 5 0,0-1 19 16,0 1-8-16,0 0-19 0,0 1-14 15,0-1 6-15,1 0 8 0,-1 0 7 0,0-1-18 16,0 1 7-16,0 0 13 0,0 0-1 0,0 0 14 16,0 0-24-16,0 0 9 0,0 1-2 15,0-1-6-15,0 0-12 0,0 0 27 16,0 0-13-16,0-1 9 0,0 1-14 0,0 1 3 16,1-2 3-16,-1 2 16 0,-1-1-9 0,1 0 1 15,0 0-2-15,0 0-17 0,0 0 16 16,0 0 6-16,0 0-12 0,0 0-5 15,0 0 14-15,0 0 0 0,0 0-1 0,0 0-28 16,0 0 6-16,0 0 20 0,0 0 14 0,0 0-19 16,0 0 12-16,0 0-29 0,0 0 24 0,0 0-6 15,0 0-9-15,0 0 15 0,0 0-1 16,0 0-8-16,0 0-22 0,0 0 31 0,0 0-28 16,0 0 14-16,0 0-3 0,0 0-4 15,0 0-27-15,0 0 2 0,0 0-36 0,0 0-44 16,0 0-142-16,0 0-81 0,0 0 18 0,0 0 13 15</inkml:trace>
  <inkml:trace contextRef="#ctx0" brushRef="#br0" timeOffset="60921.2577">9389 15393 400 0,'0'-13'100'0,"0"13"24"16,0 0-21-16,0 0-11 0,0 0-13 15,0 0 28-15,0 0-50 0,0 0-8 0,0 0-3 16,0-14 37-16,0 14-27 0,0 0-18 0,0 0 6 16,0 0-3-16,-27-18 12 0,26 18-10 0,1-1-12 15,0 1-1-15,0 0-11 0,0 0 31 16,0 0-32-16,0-1 21 0,0-1-22 0,0 2 8 16,1-1-7-16,-2 1-15 0,0 0 12 0,1 0-15 15,0 0-4-15,0 0 10 0,0-2-9 16,1 2 32-16,-1 0-3 0,0 0-6 0,2 0 6 15,1 0 9-15,2 2-33 0,0-1-13 16,3-1 22-16,0 2-14 0,2-2 27 0,8 0-27 16,4 0 15-16,25 6 10 0,-19-4-2 15,1 0 11-15,0 0-28 0,2-1 14 0,-17-1-1 16,8 0 1-16,3 0-3 0,3 0 2 0,0 0-12 16,26 7 4-16,-30-5 18 0,0 1-27 0,-5-1 6 15,1-2-27-15,-4 1 10 0,2 1 22 16,-5-2 2-16,-4 1-24 0,-1-1 22 0,-1 2 2 15,-7-2-3-15,0 0 15 0,7 0-26 0,-7 0 24 16,0 0 3-16,7 0 12 0,-7 0 6 16,6 0-9-16,-6 0-5 0,0 0 9 0,0 0-4 15,7 0-17-15,-7 0 18 0,0 0-16 16,7 0-1-16,-7 0-11 0,0 0 3 0,0 0 0 16,0 0-47-16,0 0 6 0,6 0-36 0,-6 0 8 15,0 0-135-15,7 0-140 0,-7 0-29 16,6 0 26-16,-6 0 15 0,10 0 8 0</inkml:trace>
  <inkml:trace contextRef="#ctx0" brushRef="#br0" timeOffset="61861.9992">10888 15418 242 0,'0'0'162'16,"0"0"18"-16,0 0-73 0,0 0-24 0,0 0 31 15,0 0-7-15,0 0-9 0,0 0-6 0,0 0-1 16,0 0-20-16,0 0 0 0,0 0-6 0,0 0-12 16,0 0 8-16,0 0-12 0,0 0 20 15,0 0-20-15,0 0 5 0,0 0-12 0,0 0-7 16,34-12-6-16,-22 5-1 0,5 1 14 16,-1 3-1-16,5-4-15 0,2 1 4 0,-5 3-12 15,6-1 4-15,-1 0 7 0,4 0-15 0,-7 0 16 16,6 0-21-16,-1-1 4 0,1 0 11 15,1 2-5-15,-4-1-9 0,2 1 4 0,-1-2 10 16,0 0-34-16,-3 0 13 0,0 1 17 16,0 1-12-16,-4 1-13 0,0 1 13 0,2-3-2 15,-4 3 7-15,-1-4 2 0,-1 4 4 0,-3-1-8 16,-5 1 9-16,4-1-3 0,-6 2-4 16,2-2 1-16,-2 2 2 0,-3 0 6 0,0 0-15 15,0 0 15-15,0 0-16 0,7 0-5 16,-7 0-1-16,0 0 19 0,6 0-5 0,-6 0-16 15,0 0 8-15,0 0-12 0,8 0 7 0,-8 0-32 16,0 0-1-16,0 0 6 0,0 0-27 16,9 0-8-16,-9 2-26 0,2-2 9 0,-3 3-157 15,0-1-144-15,1-1 26 0,-2 0 19 0,2 1 10 16,-1-2-32-16</inkml:trace>
  <inkml:trace contextRef="#ctx0" brushRef="#br0" timeOffset="70480.8836">11548 14127 333 0,'0'0'123'0,"0"0"-19"0,0 0-13 16,0 0 39-16,0 0-23 0,0 0-25 15,0 0 12-15,0 0 11 0,0 0-34 0,0 0 5 16,0 0 5-16,0 0-6 0,0 0-19 0,0 0 7 16,-13 0 16-16,13 0-23 0,0 0-11 15,0 0 9-15,0 0 6 0,0 0-13 0,0 0 2 16,0 0 6-16,0 0-15 0,0 0-11 0,0 0 0 16,0 0-5-16,0 0-18 0,8-4 23 0,-3 3-18 15,1 1 15-15,-1-1-4 0,4 1-4 16,-1 0 1-16,5 0-13 0,20-7 6 0,-19 7-24 15,8-3 24-15,-2 0-4 0,4 1 2 16,0-2-16-16,-3 3 22 0,-1-2-12 0,3 1-5 16,-3-1 12-16,1 1 0 0,-2 0 2 15,-1 0-1-15,-4 1 2 0,-3 1-22 0,1-2-15 16,-3 2 25-16,-2-1-15 0,1-2 34 0,-1 1-34 16,0 2 29-16,-3-1-6 0,0 0 3 15,3 1 16-15,-3 0-16 0,2-3 21 16,-2 2-1-16,0 1-17 0,1 0 13 0,-1 0-13 15,-2 0 32-15,2-1-27 0,-1 1 8 16,-3 0 6-16,0 0-5 0,0 0 7 0,0 0-18 16,0 0 9-16,8 0 10 0,-8 0-8 15,0 0-23-15,0 0 14 0,0 0-12 0,0 0 8 16,8 0-6-16,-8 0 5 0,0 0 15 0,0 0-8 16,0 0-14-16,5 0-1 0,-5 0 14 0,0 0-22 15,0 0 5-15,0 0 20 0,0 0-8 16,0 0-6-16,0 0-14 0,0 0-1 0,12-6 1 15,-12 5-9-15,0 1-9 0,0 0 2 16,-2-2-16-16,0 1-50 0,2-1-4 0,-2 1 9 16,0-2-148-16,0 0-152 0,0-2-6 0,1 1 13 15,1-3 27-15,3-10 47 0,-3 8-3 16</inkml:trace>
  <inkml:trace contextRef="#ctx0" brushRef="#br0" timeOffset="83145.2187">12060 13930 264 0,'0'0'69'16,"0"0"37"-16,0 0-29 0,0 0-9 16,0 0-10-16,0 0-24 0,0 0-18 0,0 0-116 15,0 0-233-15</inkml:trace>
  <inkml:trace contextRef="#ctx0" brushRef="#br0" timeOffset="93419.7826">9366 15400 290 0,'-13'0'132'0,"13"0"-52"0,0 0-14 15,0 0 45-15,0 0 3 0,0 0-22 0,0 0-10 16,0 0-12-16,0-14 4 0,0 14-28 15,0 0 8-15,0 0 42 0,0 0-36 0,0 0-7 16,0 0 10-16,0 0 14 0,-14 0-35 0,14 0 26 16,0 0-27-16,0 0 8 0,0 0-1 15,0 0-4-15,0 0-10 0,0 0-7 0,0 0 0 16,0 0-1-16,0 0-11 0,0 0-13 16,0 0 9-16,0 0-11 0,0 0-5 0,0 0 25 15,0 0 3-15,0 0-5 0,0 0-8 0,0 0 4 16,0 0 12-16,0 0-7 0,0 0 8 0,0 0 1 15,0 0-6-15,0 0 6 0,0 0 12 16,0 0-6-16,0 0-17 0,0 0-4 0,0 0 2 16,0 0 13-16,0 0 11 0,0 0-30 0,0 0 19 15,3-9-25-15,1 9 26 0,2 0-16 16,-1 3 3-16,-1-3-2 0,1 1-9 16,-5-1 14-16,16 2-6 0,-9-1-7 0,0 0-19 15,11 1 15-15,-5 1 2 0,-2-2 15 0,1-1 10 16,-2 2-26-16,-1-2 13 0,0 2 6 0,0-1-28 15,10-1 18-15,-1 2 0 0,-4 2-13 16,-3-4-5-16,-2 0 29 0,-9 0-18 0,10 0-6 16,2 0 1-16,2 0 10 0,-1 0 13 15,-2 0-15-15,4 0-2 0,14 10 1 16,-22-10 5-16,2 0-14 0,6 0 8 0,-2 0 0 16,1 0 5-16,-1 0-1 0,-2 0 5 15,0 0 8-15,-1 0-6 0,-1 0-17 0,6 0 11 16,1 0 3-16,-1 0-11 0,-1 0-7 0,3 0 8 15,-2 0 0-15,3 0 1 16,0 0 6-16,-3 0 11 0,-1 0-9 0,-1 0-14 16,-1 0 19-16,-1 0-10 0,-1 0 10 15,-2 0 4-15,0 0-28 0,1 0 24 0,-3 0-2 16,1 0-5-16,0 0 17 0,0 0-10 0,-7 0-10 16,8 0 21-16,-1 0 10 0,-7 0-6 15,8 0 1-15,-8 0-13 0,9 0 7 0,-9 6 6 16,6-6-7-16,-6 0 3 0,0 0 19 0,0 0-13 15,8 0 11-15,-8 0 10 0,0 0-46 0,6 0 23 16,-6 0 23-16,0 0-33 0,7 0 28 16,-7 0-33-16,0 0-12 0,0 0 15 0,7 0-24 15,-7 0 16-15,0 0-11 0,0 0-40 0,0 0-3 16,0 0-36-16,0 0-9 0,6 0-12 16,-6 0-54-16,0 0 13 0,10 6-204 0,-9-7-97 15,-1 1 28-15,2-3 14 0,0-1 27 0,4 2 61 16,7-7 9-16</inkml:trace>
  <inkml:trace contextRef="#ctx0" brushRef="#br0" timeOffset="94719.7031">10792 15383 422 0,'0'0'198'0,"0"0"-51"0,0 0-29 16,0 0 8-16,0 0-10 0,0 0-11 0,0 0-8 16,8-24-2-16,-5 23-6 0,1 1-12 0,0 0-26 15,3 0 20-15,2 0-23 0,-9 0 10 0,7 0-16 16,1 0 17-16,5 0-1 0,0 0-14 15,-1 0-2-15,6 0 0 0,-3 0-10 0,4 0 6 16,2 0-21-16,2 0 18 0,2 0 5 0,2 0 0 16,26-9-19-16,-29 9 6 0,5-1-1 15,-3-1 7-15,-3 0-21 0,-8 2 10 0,4 0 8 16,4 0-1-16,1 0 3 0,1 0-15 16,23-10 10-16,-23 10 13 0,-4-2 0 0,1 2-18 15,-1-2 4-15,-4 1 10 0,-3-1-14 0,-1 2 16 16,-3-2-18-16,1 1 16 0,5 0-12 0,-3-1-14 15,-2 2 11-15,1-2 7 0,-5 1-10 16,1 1 16-16,8-4-1 0,-6 4-27 0,0-2-6 16,-4 2 15-16,-6 0 0 0,0 0-10 15,8 0 3-15,-1 0-14 0,-7 0 20 0,7 0-11 16,-7 0 20-16,8 0-28 0,-8 0 8 0,0 0-5 16,7 0 5-16,-7 0 15 0,0 0-16 0,7 0 10 15,-7 0 4-15,0 0 10 0,6 0-15 16,-6 0 2-16,0 0-14 0,8 0 10 0,-8 0-13 15,0 0 4-15,0 0-3 0,0 0-5 0,0 0 16 16,6 0-9-16,-6 0 8 0,0 0 6 16,0 0-6-16,0 0-5 0,9 0 10 0,-9 0-7 15,1 0-8-15,0 0-9 16,0 0 24-16,0 0-22 0,0 0 10 0,-1 0-4 0,1 0 13 16,-1-2 14-16,0 2-31 0,0 0 3 15,1 0 2-15,0 0 26 0,-1 1-19 0,0-1-12 16,3-1 7-16,-3 1 23 0,0-1-24 15,2 2 9-15,-2-1-1 0,0 0-3 0,0-1-6 16,0 1 21-16,0 0-24 0,0 0-3 16,-2 1 6-16,2-1-2 0,0 0 1 0,2 0 0 15,-2 0 4-15,0 0-2 0,0 0 19 0,0 0-17 16,0 0-2-16,0 1 5 0,0-2 8 16,-2 1-22-16,2 1 0 0,0 0 14 0,0-1-5 15,0 0-12-15,0 0-18 0,0 0 9 0,0 0-24 16,0 0-24-16,0 0-12 0,0 0 4 15,0 0 1-15,0 0-20 0,0-2-19 0,2 2 13 16,-2-2-180-16,3 1 23 0,-2-1 21 16,2-1 17-16,0 3-169 0,-1-3 17 0,-4 0 2 15</inkml:trace>
  <inkml:trace contextRef="#ctx0" brushRef="#br0" timeOffset="104030.3714">12408 12394 251 0,'0'0'123'0,"0"0"6"16,0 0-22-16,0 0-1 0,0 0-23 16,0 0-11-16,0 0-36 0,0 0-38 0,0 0-12 15,0 0-69-15,0 0-60 0,0 0-165 16</inkml:trace>
  <inkml:trace contextRef="#ctx0" brushRef="#br0" timeOffset="124605.6534">12688 9313 448 0,'0'0'213'0,"0"0"-29"15,0 0-43-15,0 0 8 0,0 0-8 0,0 0-10 16,0 0-7-16,0-13 13 0,0 13-26 0,0 0-10 15,0 0-9-15,0 0 2 0,0 0 3 16,0 0-11-16,0 0-15 0,0 0-10 0,0 0-14 16,0 0 9-16,3-21-12 0,-1 21-5 15,-2 0-7-15,0 0-2 0,-2 2-3 0,1-1 2 16,1 0-7-16,1 2-13 0,-2 0 8 0,1 1 11 16,-1-1-16-16,0 2 1 0,-1 1-2 0,2 0-1 15,-2 10 2-15,2-9-3 0,0 2 8 16,-4 16 12-16,0-8-6 0,0-1-15 0,4 3 9 15,0-5 6-15,-2-3-20 0,-5 4 3 16,5 2 7-16,-4-1-4 0,-1-1 4 0,3 1 13 16,-1 1-12-16,3-3 10 0,-1 1-19 0,1-2 2 15,-2 1 5-15,2-4 12 0,-1 0-19 16,3-3 13-16,-2 0-8 0,0 0 2 0,2-3-9 16,0 1-6-16,-2-1 6 0,2-4 11 0,0 0 5 15,0 0-16-15,0 7 4 0,0-7 0 0,0 6 3 16,0-6 0-16,0 6-5 0,0-6 8 15,0 0-15-15,0 6-37 0,0-6-21 16,0 0-16-16,0 0-10 0,0 7-58 0,0-7 12 0,-10 7-130 16,10-8-136-16,2-1 8 0,1 0 56 15,8-9 6-15,0 3 22 0,3-3-17 16</inkml:trace>
  <inkml:trace contextRef="#ctx0" brushRef="#br0" timeOffset="125322.9392">13041 9350 246 0,'3'-6'261'0,"-3"2"-49"15,2-1-16-15,-2-1-16 0,0 2-7 0,2-1-43 16,-2 1 2-16,0 0-8 0,0-1-18 0,0 2-25 15,0 0 4-15,0 3 6 0,0 0-27 0,0 0 9 16,0-7-24-16,0 7-15 0,-10-11 18 16,4 10-7-16,1 0-19 0,-1 1 10 15,-1 0-22-15,0 0 9 0,1 1 13 0,6-1-26 16,-7 0 16-16,-4 0 6 0,-12 17-21 0,11-15-3 16,2 4 0-16,-3 0-16 0,3 0 14 0,4 0-1 15,1 0 4-15,1-1 16 0,-1 1-7 16,1-2-21-16,1 0 19 0,1 2-28 0,2-1 13 15,0 0 7-15,0-5 1 0,0 0 5 16,0 13-3-16,0 0 11 0,14 8-2 0,-8-9 4 16,3 0-13-16,3 0 13 0,-1 1 3 15,0 0-14-15,2-2 2 0,-4 2-10 0,3-4 12 16,-3 5-10-16,2 1 3 0,-5-3 14 0,2 1-7 16,-2 1-11-16,-1-5-9 0,-1 6 11 0,0-4 1 15,-4-3 15-15,0 1-10 0,2 0-17 16,-2-9 14-16,0 6-7 0,0 1 9 0,-13 11-11 15,5-6 6-15,-4 0-15 0,-3-3-1 0,3 0 23 16,-1-1-15-16,0-2 6 0,1-2-4 16,3 0 9-16,1-3-5 0,2 0-5 0,6-1 11 15,-8 0-1-15,8 0 11 0,-7 0-23 16,-7-20 7-16,9 10 14 0,1-1-14 0,4 1 11 16,0 1 1-16,0-2 15 0,0-1-5 15,0-2-5-15,9-17 3 0,-2 14 7 0,-2-1-2 16,1 0-7-16,1 2 0 0,3-2 26 0,0 2 2 15,-3 3-15-15,5-2-4 0,-3 0 14 16,-1 1-18-16,1 0 31 0,-2 1-42 16,4 1 22-16,-4 4 0 0,-3-1-41 0,-2 2 9 15,3 2 30-15,-4 1-30 0,1-1-14 0,-2 2-2 16,0-1-1-16,2 2 7 0,-2 2-5 0,0 0-7 16,0 0-16-16,0 0-32 0,0-7 6 0,0 7-22 15,0-6-31-15,0 6-15 0,0 0-37 0,0 0 15 16,0 0-63-16,0 0-90 0,-5-11-98 15,5 10 15-15,0 3 31 0,1-2 22 0,1 2-6 16,2 1 16-16</inkml:trace>
  <inkml:trace contextRef="#ctx0" brushRef="#br0" timeOffset="125790.54">13300 9359 500 0,'2'-5'340'0,"0"0"-59"0,0 0-32 16,-2 1-14-16,4 1-33 15,-2-2-28-15,-1 2-8 0,1 0-27 0,-2 1 5 0,2-1-43 16,-2 1 10-16,0 1-34 0,0 1-4 16,0 0-8-16,-2 1 2 0,-1 4-10 0,-1-3-12 15,-7 10 4-15,2 0-22 0,-2 0 27 0,0 2-29 16,-1 1 13-16,3 0-5 0,1 0-25 0,-1 1 1 15,-1 0 23-15,4 0-21 0,1 0 8 0,3-1 6 16,-4 0-11-16,6-6-6 0,0-9-2 16,0 10-12-16,0-1 15 0,13 11-7 0,-2-9-9 15,3-2 9-15,1-4 7 0,-1-3-8 16,-1-2-2-16,1 0 20 0,-5 0 12 0,6 0-9 16,18-14 30-16,-12 8-12 0,-5-3 3 15,-7-1 2-15,2-1-10 0,1-1-2 0,-2-1-3 0,-3 1 59 16,1-2-16-16,-2 0 7 0,-4 2-9 15,0 0-7-15,-2 12-11 0,0-8-3 0,0-3 3 16,0 3 2-16,0-4-7 0,-16-14-19 16,10 14-9-16,-1 1 0 0,3-2-4 15,-1 6 0-15,-2 0-31 0,3 2-46 0,-1 2-1 16,-1 0-59-16,1 3-8 0,-4-1-6 0,0 1-30 16,-20 10 16-16,6-6-156 0,1 4-141 0,-2 3 33 15,1 1 29-15,-2 1 25 0,3-1-45 16,1 1 21-16,-3 1 77 0,-3-1-30 0</inkml:trace>
  <inkml:trace contextRef="#ctx0" brushRef="#br0" timeOffset="126755.2364">12299 9933 416 0,'0'0'224'0,"0"0"-41"0,0 0-9 15,0 0-34-15,0 0-2 0,0 0 2 0,0 0-22 16,0 0-18-16,0 0-8 0,0 0-4 16,0 0-16-16,0 0-9 0,0 0 5 0,0 0-6 15,0 0-4-15,0 0-33 0,19-14 27 0,-12 14-9 16,21-4-4-16,-5 1 3 0,4-1-9 16,-2 2-5-16,1-3-8 0,0 0 21 0,0 2-22 15,3-2-2-15,1-1 5 0,1 3 0 0,1-2 1 16,-3-1-3-16,-2 1 13 0,3-1 1 15,-1 0-9-15,4 2 3 0,-4 0 8 0,1-1-12 16,-3-2 9-16,-3 1 11 0,-2 2-25 0,1-2 20 16,0 3 2-16,-1 0-21 0,-6-2-4 15,1 2 27-15,0 1-28 0,1-3 4 0,-5 1 12 16,-2 2-29-16,0 0 8 0,-4-1 2 16,2 2-14-16,-3 1 5 0,0-2 5 0,-2 1 15 15,2 0-17-15,-6 1 7 0,0 0-11 0,7 0 16 16,-7 0-14-16,6 0 7 0,-6 0-14 15,8 0 0-15,-8 0-11 0,7 0 6 0,-7 0-31 16,0 0-30-16,6 0 15 0,-6 0-51 16,0 0 10-16,7-4-17 0,-10 4 11 15,1 1-76-15,-4-1-105 0,-11 5-78 0,0-2-2 16,3 3 31-16,-3-1 21 0,-2 1-5 16</inkml:trace>
  <inkml:trace contextRef="#ctx0" brushRef="#br0" timeOffset="127136.4771">12649 9965 328 0,'0'0'225'0,"0"0"-24"16,0 0-34-16,0 0-5 0,0 0-10 0,0 0-4 15,0 0-27-15,0 0-18 0,21 7 8 0,-9-7-41 16,24-8 28-16,-7 3-4 0,0 3-13 15,0-4-25-15,1 1 16 0,1-2-8 0,-2 0 0 16,1 1 13-16,-3-1-21 0,4 3 7 16,-7-3 7-16,7 3-19 0,-4-3-4 0,-1 0 3 15,1-1-3-15,-2 1 11 0,-1 0-2 16,-2 1-5-16,3 0 0 0,-2 1 4 0,-6 0-18 16,1-1 2-16,-2 0-15 0,-2 1 27 0,-3 1-24 15,0 1 15-15,-4 0 11 0,-1 0-15 0,-1 2 12 16,1-1-19-16,-2 0-22 0,0 0 15 15,0 0-21-15,-2 1 7 0,1-2-1 0,1 1 14 16,0 2-17-16,-2-1 3 0,1 0-22 16,-1-2-17-16,1 1-21 0,-1 1-34 0,0-2-56 0,-2 1-6 15,2-3 13-15,-2 3-305 0,0 2 19 16,0 0 32-16,0 0 49 0,-14-7-7 0,1 0 13 16,-7 8-1-16</inkml:trace>
  <inkml:trace contextRef="#ctx0" brushRef="#br0" timeOffset="141332.3887">11038 15219 247 0,'0'0'109'0,"0"0"-29"0,0 0-12 0,0 0-8 15,0 0 4-15,0 0-43 0,0 0 26 0,0 0 4 16,0 0 19-16,0 0-60 0,0 0 3 16,14 0 16-16,-14 0-40 0,0 0 70 0,0 0-59 15,0 0 25-15,0 0-56 0,0 0 18 16,0 0 34-16,0 0 8 0,0 0-1 0,0 0-16 16,0 0 11-16,0 0-28 0,0 0 1 0,0 0 49 15,0 0-4-15,0 0-5 0,0 0-19 0,0 0-3 16,0 0 0-16,0 0-28 0,0 0 20 15,0 0-1-15,0 0 1 0,0 0 7 16,0 0-34-16,0 0 3 0,0 0 54 0,0 0-2 16,0 0-34-16,0 0-1 0,0 0 50 0,-12-3 2 15,10 5-6-15,-1-1 13 0,1 1-7 0,1-1 2 16,-1-1-19-16,1 0 20 0,0 0-27 16,0 0 26-16,-1 1 9 0,2 0-35 0,-1 1 17 15,-2-2 13-15,4 1 13 0,-1 1-40 16,0-2 18-16,-1 0-11 0,2 0-5 0,-1 0 2 15,2 0-10-15,-1 0 8 0,1 0 1 0,0 0 16 16,0 0-27-16,1-2-11 0,1-1-1 0,10-3-11 16,-4 4 20-16,6-5 15 0,-4-2-21 15,5 2 10-15,-7 2-16 0,5-1 19 16,1-2-12-16,2 0-18 0,-1-3 15 0,0 3 7 16,-2 1 3-16,-1 0 5 0,1 1-6 15,0 0-19-15,-5 1 14 0,0 1-7 0,-1 1 3 16,-4-1-9-16,1 0-7 0,0 0-2 0,8-2 9 15,-7 2 9-15,-3 1 7 0,2-1-24 16,-5 4-2-16,2-3 19 0,-1 1-7 16,0 1-15-16,1 1 2 0,-3-2-4 0,0 2-9 15,0 0-5-15,0 0-9 0,0 0-9 0,0 0 15 16,0 0 4-16,-13-2 7 0,9 3-30 0,-1-1 7 16,1 0-21-16,-2 1 22 0,0-1 12 15,0 2-8-15,1-1-12 0,-9 6 20 0,-4-4 9 16,4-1-8-16,3 2-9 0,2-4 20 15,-6 6 14-15,4-2-19 0,4-1 1 0,-3 1 3 16,3-1 8-16,1-2 15 0,0 3-20 16,2-4 36-16,-2 3-30 0,2-3 17 0,-1 2-7 0,1-1-10 15,1-1 46-15,0 1-26 0,-1 0-1 16,1 1 35-16,0-1-20 0,0-1 13 0,0 0 9 16,-1 2-13-16,2-2 5 0,0 1-5 0,1-1 8 15,0 1-24-15,0 1 19 0,1-2-11 16,0-2-2-16,3 1-1 0,-1 1 0 0,1-1 3 15,10-6 22-15,0 1-25 0,0-2-10 16,3 0 17-16,1-1-24 0,1 1 11 0,1-1-10 16,-3 0 0-16,1 0 18 0,1-1-30 0,-4 2 29 15,6 0-2-15,-5 0-10 0,-2 2 0 0,1-1 12 16,-4 2-28-16,-4-1 3 0,1 4 7 16,0 0-9-16,-3-1 3 0,-1 1-11 15,1 0 22-15,-1 1-41 0,0-1 6 0,-2 1-2 16,1 0-30-16,1-1 4 0,-1 1-23 15,-2 1 8-15,0 0-78 0,2 3-16 0,-4-3-11 16,-2 1-41-16,1 0 8 0,0 1-35 16,-3-1 7-16,1 2-3 0</inkml:trace>
  <inkml:trace contextRef="#ctx0" brushRef="#br0" timeOffset="141537.2229">11296 15047 439 0,'-3'3'95'16,"1"-1"-9"-16,-1 1 53 0,0 0-16 0,0-2-17 15,3 1-34-15,-3-2 29 0,1 3-26 0,0-3 7 16,0 1-5-16,1 0-22 0,0 1 25 16,1-2-2-16,0 0-21 0,0 0-2 0,0 0-23 15,1 2 14-15,2-4-9 0,-1 2 2 16,3-2-22-16,-3 1-33 0,2-1 11 0,1 0 5 16,-1 0-41-16,1-1 21 0,7-6 2 15,2 3-117-15,-8-2-81 0,-1-2-61 16,3-1 15-16,0-2 14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7T07:06:53.5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5724 4835 493 0,'0'0'150'0,"0"0"-33"0,0 0 5 16,0 0 19-16,0 0-14 0,0 0-14 0,0 0 0 15,0 0 1-15,0 0-32 0,0 0 13 16,0 0-2-16,0 0-18 0,0 0-21 0,0 0 9 16,0 0-9-16,0 0 5 0,0 0-11 15,0 0-3-15,0 0-12 0,0 0 17 0,0 0-20 16,0 0 16-16,0 0-9 0,0 0-11 16,0 0-5-16,0 0 10 0,0 0 2 0,2-9-12 15,4 8 24-15,0 1-12 0,1-1-6 0,0 0-7 16,-7 1-12-16,7 0 2 0,6 0 7 15,3 0-8-15,-3 0 14 0,17-8-7 0,-15 6-1 16,-2 2 7-16,-3 0-14 0,1-2 13 0,-3 2-24 16,-1 0 5-16,0 0 22 0,-7 0-21 0,7 0 8 15,0 0-15-15,0 0 23 0,2 0-16 16,-1 0-5-16,3 0-7 0,17 15-6 0,-9-13 19 16,-2 1 4-16,-1 0 8 0,-2-3-19 15,2 4 3-15,-3 2-4 0,2-2 2 0,-3-1 12 16,3 3-3-16,-3-2-8 0,-3-1 1 0,1 0 11 15,-3 0 3-15,0-1-13 0,9 4 0 16,-7-4-6-16,-1 0 13 0,-1 0-21 16,0 0 23-16,-1 0-17 0,1-1 9 0,-1 0 21 15,0 0-19-15,-6-1 20 0,0 0-16 16,10 0-3-16,-1 0-8 0,-2 0 17 16,2 0 3-16,3 0-12 0,-1 0 9 0,1 0-15 0,-1 0-7 15,-2 0 11-15,9-13 0 0,-11 13-3 0,0-2 2 16,1 2-2-16,-8 0-4 0,6 0 8 15,-6 0-10-15,10 0 7 0,-2 0 2 0,7 0 12 16,-2 0-2-16,4 0 2 0,-3 0-21 0,-1 0 7 16,-1 0-7-16,-3 0 2 0,2 0 9 0,-2 0 8 15,0 0-6-15,-1 0 23 0,5-6-32 16,-1 6 12-16,1 0 17 0,-2 0 7 0,0 0-13 16,-2 0-10-16,-1 0-8 0,-1 0 5 0,1-7 1 15,-8 7-2-15,9 0-13 0,-2 0 27 16,-7 0-9-16,8 0-11 0,0 0 13 0,-1 0-7 15,-7 0 0-15,7 0-19 0,-7 0-38 16,8-6-57-16,-8 6-11 0,8 0 10 16,-8 0-283-16,7 0 26 0,-7 0 25 0,6 0-24 15,-6 0 24-15,17-10 12 0,-1 5 36 16</inkml:trace>
  <inkml:trace contextRef="#ctx0" brushRef="#br0" timeOffset="1436.6943">7648 4884 353 0,'-1'-2'194'0,"0"0"-39"0,0 1-9 16,1 0-19-16,0-1-25 0,1 0-19 0,0 0 14 15,2 0-15-15,2-2 6 0,-1 2-1 16,7-6 3-16,-1 3-27 0,2-2-4 0,2 1 1 15,0 2-8-15,0-2-4 0,-2 1 6 0,-4 2-9 16,7-4 10-16,0 1-13 0,-1 5 1 0,-4-1 2 16,5-3 2-16,2 2-19 0,-3 2 2 15,4-2 1-15,-3 3 5 0,3-2-13 16,0-2-13-16,3 2-5 0,1 0 13 0,-13 2-14 16,7 0 8-16,2 0 9 0,2 0-13 0,-2 0 10 15,2 0-13-15,18 13 4 0,-18-7-5 16,-7-4-15-16,-1 0 12 0,5 2 10 0,3 0 2 15,-4 3 0-15,1-3-16 0,-7 1 4 0,5 1 2 16,-2-3 9-16,-4 0-14 0,1-2 10 16,-3 3-10-16,2-2 8 0,7 1 1 0,-1 0-7 15,-2-3 13-15,-2 1 16 0,-2-1-14 0,1 1-22 16,-10-1 19-16,13 0 5 0,3 0 5 16,17-12-11-16,-16 8-7 0,0 2 0 0,-6-2 3 15,1 2 12-15,-3 0 3 0,-3 1-12 16,1 0-5-16,-2-1-7 0,2 2 8 0,-2-2 8 15,-1 1-4-15,1 1-13 0,1 0 7 16,-1 0 1-16,0 0-3 0,-5 0-10 0,0 0 27 16,7 0-16-16,-7 0-3 0,7 0-2 15,0 0 1-15,0 0 8 0,0 0 9 0,-1 0 3 16,18 13-17-16,-8-8-17 0,-3-5 15 16,-3 1-5-16,-1 3-2 0,9-1 26 0,-5-1-15 15,-1 0 3-15,0-1-3 0,-1-1-2 0,-2 1-9 16,0-1 7-16,5 0 5 0,1 0 12 0,-2 0-12 15,3 0-14-15,-2 0 6 0,0 0 6 16,-2 0 8-16,-1 0-5 0,-2 0-5 0,-1 0 9 16,0 0 2-16,0 0-6 0,-1 0-3 15,-1 0 7-15,2 0 6 0,0 0-1 0,-2 0-19 16,6 6 7-16,2-6-13 0,9 11 12 16,-7-7 10-16,-5-2-22 0,-1 1 5 0,3 2-5 15,-4-1 8-15,-3-3 3 0,2 0 0 0,-3 2-1 16,0 0-3-16,0-1 14 0,-1 1 1 15,2-2-13-15,-1 1 4 0,-1 1-1 0,2-1 9 16,-1 0-8-16,0-1 13 0,2 0-14 16,-1 0-2-16,11 3-6 0,-10-4 6 0,1 0 2 15,5 0 11-15,2 0-14 0,2 0 0 16,0 0 10-16,22-13-20 0,-25 11 21 0,6 0 3 16,-2-2-22-16,3 2 19 0,0-5-16 15,2 1 7-15,-2 0 13 0,-1 2-19 0,0 3 5 16,-2-5 9-16,1 3 4 0,-3-2 6 0,0-1 19 15,-3 2-5-15,3 1-16 0,-4-2 27 0,-4 3-21 16,6-6-14-16,2 5-3 0,-5-2 4 0,-2 2 19 16,-1-1 0-16,-1 1-6 0,1 0-11 15,3-4 18-15,-1 5-23 0,-1 0 4 0,-3 1-8 16,-1-1 25-16,1 2-7 0,0-1 2 16,-2-2-19-16,-1 2 18 0,2 1-26 0,-1 0 3 15,1-2 1-15,0 2-5 0,0-1 26 0,-1 1-7 16,0 0-16-16,0 0 10 0,1 0-10 0,1 0 1 15,-6 0 15-15,0 0-14 0,7 0-2 0,-1 0 8 16,-6 0-19-16,9 0 18 0,-3 0-1 16,2 0 1-16,-2 0 3 0,-6 0 2 0,9 0 15 15,-1 0-21-15,-1 0 0 0,0 0 5 16,18 15 13-16,-16-12-11 0,2 0-19 0,-5-3-4 16,-6 0-3-16,8 0 10 0,-1 0 6 15,0 0 11-15,-1 0-16 0,-6 0 4 0,10 0 6 16,-3 0 3-16,-7 0 4 0,8 0 1 0,-8 0-1 15,9 0-4-15,-2 0 3 0,-7 0-11 0,6 0 20 16,-6 0-21-16,7 0 20 0,-7 0 2 16,0 0-26-16,7 0 8 0,-7 7-4 0,0-7 12 15,7 0-14-15,-7 0 1 0,0 0 13 16,0 0 14-16,0 0-46 0,7 0-7 0,-7 0-29 16,0 0-26-16,0 0-61 0,6 0 12 0,-6 0-256 15,0 0-44-15,9-5 32 0,-7 1 3 16,9-8 25-16,2 1 39 0,6-3 72 0,8-3-68 15</inkml:trace>
  <inkml:trace contextRef="#ctx0" brushRef="#br0" timeOffset="2867.4592">12203 4891 340 0,'0'0'245'0,"0"0"-42"15,0 0-10-15,0 0-47 0,-13 0-4 16,13 0-17-16,0 0-8 0,0 0-39 0,0 0 3 16,0 0 13-16,0 0-26 0,4-25 11 0,7 22-19 15,4-6-3-15,0 3-21 0,3-1 12 0,-1 0 5 16,4 1 7-16,-1 0-16 0,0 0 6 16,5 1-22-16,2-1-7 0,0 1 7 15,-2 3-13-15,2-1 9 0,0 0-14 0,-5 3 5 16,3 0-5-16,-12 0 9 0,7 0-13 0,1 0-2 15,28 13 3-15,-26-9-7 0,1 2 17 16,1 1-7-16,-7 1-5 0,7 0 10 0,-3-1-16 16,3 1 7-16,-1-1-13 0,-1 1 12 0,2 2-9 15,-1-3 3-15,-1-2 18 0,1 2-15 0,1-3 11 16,2 1-3-16,-2-2-1 0,0-1-15 16,-1 0-6-16,3-2 14 0,-15 0 3 15,7 0 0-15,2 0-10 0,4 0 18 0,0 0-6 16,21-15 4-16,-21 11-16 0,-2 0 21 0,-1 0 10 15,3-1-24-15,-5 0 10 0,0 2 8 0,-2 0-27 16,-2-1 20-16,-3 3-7 0,-13 1-6 0,11 0 21 16,-1 0-13-16,-3 0-18 0,1 0 6 15,-1 0 1-15,2 0 4 0,-2 0-1 0,6 0 4 16,1 0 18-16,19 10-8 0,-15-6-9 16,3-2 0-16,-1 1-8 0,2-1 4 0,1 2 14 15,-1 0-6-15,-9-4-10 0,6 0-14 0,4 0 17 16,0 0 3-16,2 0-1 0,2 0 12 15,0 0-11-15,2 0 3 0,-3 0-17 0,1 0 31 16,0 0-14-16,-3 0 8 0,1 0-6 16,-1 0-13-16,-1 0 3 0,22 17 13 15,-23-12-6-15,-4-2-5 0,2-1 9 0,-3-2-20 16,4 2 7-16,-4 2 2 0,-7-3-9 16,9 2 15-16,-7-2-2 0,0 1-8 0,-5-1 13 15,9 2 3-15,0-2-6 16,-5 1-6-16,5 1 2 0,1 0-1 0,1-1 11 0,-1 2-13 15,-4-2 7-15,-2-1-4 0,-3 2 7 16,2-2-9-16,10 3 8 0,-5-4 11 0,1 3-12 16,0-2-11-16,3 3 33 0,-19-4-5 0,12 0 6 15,3 0-22-15,0 0 5 0,3 0 14 0,-5 0-10 16,0 0 12-16,-1 0-12 0,-3 0 8 0,2 0-5 16,3 0 3-16,1 0-1 0,3 0 7 15,-3 0 7-15,0 0-21 0,-3 0 7 0,-1 0 8 16,-3 0 8-16,1 0-24 0,-3 0 10 15,3 0-1-15,-3 0-18 0,-6 0 15 0,8 0 9 16,-1 0-20-16,-7 0 27 0,9 0 7 0,-9 0-29 16,7 0 37-16,-7 0-11 0,8 0-27 15,-8 0 1-15,7 0-1 0,-7 0-5 0,8 0 11 16,-8 0 8-16,0 0-16 0,6 0-16 16,-6 0 24-16,0 0 16 0,0 0-20 15,8 0 8-15,-8 0-24 0,0 0-7 0,0 0-36 16,0 0-7-16,5 0-4 0,-5 0-35 0,9-8-47 15,-10 4-35-15,-2 1 15 0,0-1-272 16,-1-1 22-16,2 1 16 0,-5-9 24 0,-4 5 25 16,0-4 21-16,-2 0 2 0,-2 2 1 0</inkml:trace>
  <inkml:trace contextRef="#ctx0" brushRef="#br0" timeOffset="6764.0081">7307 3721 237 0,'0'0'227'0,"0"0"-49"0,0 0-12 15,0 0 7-15,0 0-32 0,0 0-12 16,0 0-7-16,0 0 1 0,0 0-12 0,0 0-19 16,0 0 2-16,0 0-5 0,0 0-19 15,0 0 12-15,0 0-18 0,0 0 0 0,0 0-8 16,0 0 2-16,0 0-15 0,0 0-9 16,0 0 14-16,19-17-14 0,-17 14 5 0,8-7-15 15,0 0-14-15,-2-2 22 0,0 0 4 0,2 0-23 16,3 1 12-16,-4 0-7 0,0 0-10 0,1 0 11 15,0-1-8-15,6 0-9 0,-5 2 6 16,1 0 5-16,3-1-14 0,-4 3 4 0,4 2 6 16,-1-3 10-16,1 3-11 0,-1-1-4 0,1 1 16 15,0 0-20-15,-2 3-8 16,-1 2 5-16,-3 1 3 0,-9 0 13 0,13 0-29 16,0 0 26-16,-1 0-10 0,17 15-4 0,-17-11 16 15,3 3-7-15,1-1-7 0,-1 2 10 16,3-1-10-16,-4 2 7 0,4-2-1 15,-3 0 6-15,2-2-3 0,-8-1-7 0,2 0 13 16,4 0-3-16,3 0-7 0,-2-1-8 16,-1-3 2-16,-4 2-7 0,-11-2 20 0,11 0-4 15,3 0-7-15,0 0-6 0,-1 0-1 0,18-11 4 16,-16 7-5-16,2-3 24 0,-2 1-16 16,0-3 3-16,-1 4-16 0,2-2 33 0,-3 0-18 15,-3 2 11-15,-1 0-18 0,-1 1 16 0,-1 1 6 16,1 2-8-16,5-6-9 0,0 5 1 0,-2 2-7 15,-1-3 17-15,-2 3-21 0,1-2 17 16,-3 2-6-16,-6 0 16 0,7 0-19 0,0 0 3 16,0 0 12-16,1 0-10 0,5 0-13 15,3 0 2-15,17 11 13 0,-21-9-2 0,0-1 4 16,0 0 0-16,6 2-6 0,-5-2 0 16,5 1 4-16,2 2 4 0,-2-2-10 15,-5-1-4-15,5 3-6 0,-1-3 10 0,0 2 0 16,-3 1 12-16,2-1-20 0,1 0 6 0,1 0 19 15,-1 0-7-15,-1-3-19 0,3 5 24 16,-6-3-24-16,5 2 26 0,0-2-5 0,1-2-16 16,0 0 5-16,-6 0-5 0,-3 0 10 0,6 0 9 15,1 0-4-15,1 0 12 0,19-10-13 0,-19 8 4 16,-2-1 0-16,-1 2-11 0,-5-1 30 16,-2 1-23-16,1 1 6 0,-2-2 2 0,-1 2 16 15,-1-1-4-15,-1 1-7 0,0-1 15 0,-1 0-18 16,-1 0 16-16,3 1-19 0,-3 0 0 15,0 0 3-15,0 0-1 0,0-1-7 0,1-1 10 16,-3 2 1-16,0 0-29 0,0 0 4 0,0 0-22 16,0 0-48-16,0 0-38 0,6 0-33 15,-6 0 12-15,0 0 12 0,12-12-322 0,-11 8 16 16,6-9 25-16,-7 2 28 0,0 0 70 0,2-6-3 16</inkml:trace>
  <inkml:trace contextRef="#ctx0" brushRef="#br0" timeOffset="7914.1296">7893 2691 251 0,'0'0'141'0,"0"0"-27"15,0-13-17-15,0 13 28 0,0 0-10 0,0 0-33 16,0 0 6-16,0 0-28 0,-2-9 8 0,-2 10 9 15,-1 0-25-15,-7 5 17 0,-2 4 0 16,4-3-14-16,1-3 13 0,2 2-15 0,-5 3 5 16,-1-1-7-16,2 1 1 0,-2 1-23 15,3 2 8-15,0-1-14 0,1-1 21 0,4-1-36 16,-1-2 14-16,2 0 20 0,2-1-7 0,1 1-2 16,0-1 3-16,1-6-1 0,0 0 0 0,13 24 2 15,-1-11-11-15,3-2-1 0,1-3 7 16,1 4 11-16,3-3-26 0,2 1 5 0,-2 1-21 15,0 2 20-15,2-5-7 0,-5 2 5 16,0 0-12-16,1 2 10 0,-6-2-8 0,1 2 5 16,-3 0-21-16,-3 1 26 0,-5-3-16 15,1-1 15-15,-2 0-15 0,-1 0 11 0,0-9-7 16,0 10 5-16,-15 16 8 0,7-16 0 16,-2 6 3-16,-3-8-9 0,2-1 8 0,0 3-3 15,-6-3 7-15,3-3 2 0,-2 4-21 0,2-4 31 16,-4-1-13-16,5 0 7 0,4 0-8 15,-2-2 0-15,3-1 21 0,0 1-10 0,2-1 6 16,1 0 0-16,0 0-22 0,2 3 15 0,0-3-22 16,0 0-13-16,3 0-3 0,0 0-13 15,0 0-18-15,0 0-28 0,0 0-16 0,-8-10-19 0,9 8 9 16,2-2-78-16,-1 0-51 0,1 1-84 16,5-6-66-16,0-3 8 0,1 5 20 0,0-3 8 15,2-1 0-15</inkml:trace>
  <inkml:trace contextRef="#ctx0" brushRef="#br0" timeOffset="8245.8817">8063 2985 502 0,'4'-2'291'16,"-3"2"-48"-16,3-1-11 0,0 0-31 0,-3 0-5 15,1 0-21-15,1 1-23 0,0-2-25 0,-1 2-8 16,0 0-19-16,-1 1-10 0,2 2 5 15,-1-2-15-15,0 1 0 0,1 1-20 16,0 0-5-16,0 2 1 0,4 7-15 0,1-4 14 16,1 3-11-16,-3-2 1 0,-1 4-9 0,1-4 4 15,-3 1-6-15,4 2-4 0,-2-3 7 0,-3-1-9 16,-2-1-21-16,2 0 19 0,-2-1 3 16,1-1-1-16,0 1-10 0,-1-2-2 0,2 0 2 15,-2 0 8-15,0 1-18 0,0-3 0 0,1 4-6 16,-1-3 9-16,1 0-32 0,-1 0-10 15,1-1-20-15,-1 1-6 0,0-3-30 0,0 0-61 16,0 1 13-16,0-5-197 0,0-1 25 16,0-2 22-16,5-15 24 0,-5 12 18 0,0-9-108 15,0-5 18-15,7-26-12 0</inkml:trace>
  <inkml:trace contextRef="#ctx0" brushRef="#br0" timeOffset="8359.6964">8167 2816 337 0,'-1'-3'170'0,"1"0"-27"0,-2 0-19 0,3 0-19 0,-2 1-9 16,0 2-134-16,1-2-29 0,0-2-111 15,0 4-146-15</inkml:trace>
  <inkml:trace contextRef="#ctx0" brushRef="#br0" timeOffset="8878.9022">8292 2963 412 0,'12'10'215'15,"-5"-2"5"-15,0-1-11 0,2 1-29 0,-1 2-19 16,-4-2-17-16,4 6-29 0,0-2-1 15,-3-1 6-15,2 1-27 0,0 0 6 16,1 0-22-16,-4-1-13 0,-4-1 8 0,0-10-16 16,0 8-16-16,0-1 2 0,0-1 7 0,0 0-19 15,0-6-4-15,0 7 1 0,0-7-4 0,0 8 8 16,0-8 8-16,0 7-6 0,0-7 27 0,0 6-10 16,0-6-17-16,2 7 3 0,-3-8 1 15,1-2-7-15,1 0-9 0,2-2 0 0,0-1-2 16,2-8 11-16,1 0-11 0,-1 4 0 0,2-2 9 15,-2 2 6-15,0 1-22 0,0 2 7 16,-1 1 15-16,0 0-20 0,1 2-8 0,-2 0 12 16,1 0-9-16,0 1-3 0,1 0 16 0,-1 2-13 15,2 0-6-15,-2 1 15 0,-4 0-10 16,0 0-5-16,8 0-2 0,0 0 10 0,12 16-21 16,-7-5 15-16,-2-2 21 0,-1 0-22 0,-2 3 14 15,-4-4-16-15,3 3 7 0,-1-2-16 16,-3 0 2-16,0-1 16 0,1-2 7 15,-2-1-35-15,-2 1-7 0,1-2-2 0,-1-1-22 16,1 1-27-16,0 0-13 0,1 2-15 16,-2-5-29-16,2 2 13 0,-1 0 10 0,0-3-196 15,1 0 24-15,-2 0-128 0,0 0 27 0,0 0 18 16,21-21 10-16,-11 7 24 0</inkml:trace>
  <inkml:trace contextRef="#ctx0" brushRef="#br0" timeOffset="9230.493">8828 2845 334 0,'0'-6'341'0,"0"3"-78"16,1-1-26-16,-1 0-18 0,0 1-23 0,-1-1-45 15,2 3-12-15,-3 0-21 0,3-1-17 16,-3 4-3-16,2 0-7 0,-2 2 4 15,-5 9-12-15,2 1-3 0,-2 4-23 16,0 0 8-16,0 2-5 0,0-1-8 0,0 2 7 16,3 0-1-16,-5-2 6 0,2 1-13 0,4-1-12 15,1 0 20-15,-1 2-7 0,-1-3-19 0,4 0 6 16,0-8 9-16,0 4-12 0,0 3-7 16,0 0 0-16,11 17-12 0,-8-25-7 0,4 8 2 15,-1-3-3-15,5 1 4 0,-3-3-17 0,0-5 8 16,5 4-12-16,-1-1-1 0,0-4-41 15,3 1-26-15,-3-3-63 0,0-2 13 0,-12-2-183 16,8 0-101-16,17-14 29 0,-12 4 24 16,-1-5 8-16,-1-4 5 0,0-4 15 0</inkml:trace>
  <inkml:trace contextRef="#ctx0" brushRef="#br0" timeOffset="9628.6054">9028 2962 607 0,'2'-5'207'0,"0"1"-41"0,1 2-10 16,2-1-11-16,1 0-23 0,-3 2 1 0,3 1-21 16,0 0 0-16,-1 1-22 0,3 0-8 0,-2 1 3 15,8 5-10-15,-1 1-4 0,0 0-5 0,-7 3-7 16,3 1 5-16,-3-1-22 0,-4 1 5 15,-1-2-9-15,-1-10-9 0,0 13 21 0,0 1-19 16,-20 15 16-16,10-16 15 0,-4 4-32 16,2-3 3-16,-1-2 8 0,0 1 14 0,0-1-5 15,1-1-11-15,1 3-12 0,2-7 3 0,2-2 13 16,1 1-19-16,0-1-7 0,3-3 20 16,1 3-15-16,-1-3-15 0,3 3 17 0,-1-2 4 15,1 2 10-15,0-5 11 0,0 0-10 0,0 0-15 16,0 0-6-16,15 12 11 0,-7-10 6 15,10 2-1-15,-3-4 3 0,-5 0-20 16,3 0-28-16,5 0-32 0,19-10-5 0,-15 3-46 16,-1-1 10-16,-5-3-141 0,3-4-130 0,-1-2 23 15,-1 0 24-15,-2-2 25 0,-1 3 16 0,-3-3 12 16</inkml:trace>
  <inkml:trace contextRef="#ctx0" brushRef="#br0" timeOffset="10112.0674">9397 2935 715 0,'1'-3'263'0,"1"0"-58"15,-1 1-38-15,0 0-19 0,0 0-28 0,0 2 12 16,-1 2-14-16,0 2-7 0,-2 1-1 0,0 1-23 16,-5 9 10-16,0 1-21 0,1 2-4 0,-2 0-13 15,1 0-1-15,-1-1-15 0,1-2 3 16,1 1 12-16,-1-1-22 0,-1-1 4 0,3-2-11 15,0 0 6-15,1-5-18 0,0 1-4 0,1-3 7 16,1 0 12-16,0-3-13 0,1 1 9 16,1-1-21-16,-2-1 30 0,3-2-25 0,1 0-5 15,0-3 4-15,1-1-7 0,8-10-2 0,0-5 7 16,2-2-5-16,0 1 6 0,0-3 6 16,1 3 14-16,-2 0-4 0,0 2 12 0,1 1-3 15,-2 2-1-15,-1 3 8 0,-3 2-4 0,-1 3-4 16,0 2-22-16,-2 1 21 0,-1 2-30 0,0 0 11 15,0 3-10-15,-1 0 7 0,-2 0 11 0,0 0-9 16,0 0-8-16,22 17 12 0,-11-8-5 16,-1 4-2-16,-1 0-20 0,4 2 16 0,-4-1 3 15,0 2 0-15,0 0-12 0,1 1 14 16,-2-3-17-16,2 2 23 0,0-1-33 0,-5 0 23 16,0 1 1-16,-1-1-1 0,2-4 6 0,-4 0-12 15,-1 0-13-15,3 4 4 0,-4-15-35 0,0 13 1 16,0-5-33-16,0 1-18 0,0-3-3 15,0 0-53-15,0 1 15 0,0-7-71 16,-13 14-118-16,7-13-74 0,3-2 17 0,-3-2 26 16,-8-5 20-16,2-3 11 0,1-5-6 0</inkml:trace>
  <inkml:trace contextRef="#ctx0" brushRef="#br0" timeOffset="10362.2456">9340 2917 251 0,'-2'-3'261'0,"2"1"-58"0,0-2-25 0,3 0-11 0,0 2-9 15,3 0-11-15,7-4-22 0,6 0 1 16,1 1-16-16,-1 0-1 0,2 2-12 0,-1-1 1 16,1 0 3-16,3 4-11 0,-3-4-10 15,0 0-5-15,0 2-27 0,-6 2 0 0,-1-2-9 16,3-1 1-16,-3 2-11 0,-5 0 2 0,0 1-9 15,-1-2-30-15,-2 0-19 0,-1 2-20 16,-1-1-45-16,-1 0 9 0,-1-1-242 0,1-1 21 16,0 1 24-16,-2-1 22 0,0 1 15 15,-1-1-84-15</inkml:trace>
  <inkml:trace contextRef="#ctx0" brushRef="#br0" timeOffset="10661.9275">9828 2804 610 0,'6'0'200'0,"2"-1"-27"0,0 0 3 0,0 1-13 15,14 2-19-15,-12-2-3 0,20 10-19 16,-8-4-12-16,-2 1-5 0,2 4-22 0,-4 1 7 16,-5 1-14-16,4-1-12 0,-3 2-15 15,-4 1 6-15,2 2-4 0,-2-1-8 0,-1 1 13 16,-4 0-19-16,-5-11-1 0,0 5 7 0,0 2-6 15,0 3-3-15,-16 13 15 0,6-15-31 0,-3 0 12 16,1 0 0-16,-1 0-20 0,-2-2 8 16,0-3 5-16,0-1-1 0,1-1-26 0,3-1-1 15,0-6-21-15,0 0-15 0,1 0-55 16,3 0 8-16,7 0-112 0,-24-11-126 0,10 3-41 16,3-3 20-16,4 4 23 0,2-8 14 0,2 4 10 15</inkml:trace>
  <inkml:trace contextRef="#ctx0" brushRef="#br0" timeOffset="10961.2081">10054 2871 404 0,'2'-2'271'0,"0"-3"-25"16,2 4-21-16,0-2-17 0,-1 1-25 0,-1 1-23 15,-1 0-18-15,-1-1-8 0,1 2-20 16,1 0-8-16,-4 1-17 0,0 2-9 0,2 2-15 15,-3-1-17-15,1 2-5 0,-7 10 14 16,-2 2-23-16,3 2 13 0,-2-2-14 0,2 0 11 16,-1-4-33-16,2 3 27 0,1-1-20 0,1-2 7 15,1 1-4-15,4-2 0 0,-4 4-9 16,3-6-11-16,0 0 8 0,1-11 4 0,0 7 11 16,0 1-26-16,0-1 4 0,0-1-20 0,12 4-7 15,-9-6-13-15,1 0-23 0,12 4-15 16,-1-3 8-16,-3-3-141 0,-12-2-91 0,14 0-94 15,17-10 24-15,-14 2 26 0,5-1 43 16,0 0-18-16</inkml:trace>
  <inkml:trace contextRef="#ctx0" brushRef="#br0" timeOffset="11202.1381">10356 3010 595 0,'1'-1'326'0,"0"0"-60"16,1 1-40-16,-1-2-24 0,0 1-26 0,2 0-31 15,-2 1-2-15,-1 3-15 0,0 0-23 16,0 0 13-16,0 1-8 0,0 0-14 0,0 2 15 16,1 0-49-16,-3 12 5 0,2-12-4 15,0 4-24-15,0 0 5 0,0 4-5 0,0-1-2 16,0 0 6-16,0 1-7 0,0 0 0 0,9 10-9 16,-9-14-11-16,1 7-38 0,0-6-11 15,-1-11-47-15,0 7-9 0,0 0-25 0,0-1-22 16,0-6 13-16,0 0-198 0,-5 11-76 15,4-12 26-15,-1-2-7 0,1-4 33 0,-1-10 8 16</inkml:trace>
  <inkml:trace contextRef="#ctx0" brushRef="#br0" timeOffset="11353.1648">10350 2990 669 0,'-2'-4'279'15,"1"1"-67"-15,0-2-9 0,0 3-33 16,0-3-23-16,-1 4 5 0,2-2-44 0,-1 2-19 15,0-2-27-15,0 2-36 0,0-1-32 16,-1 0-46-16,1 2 7 0,0-1-193 0,-2-1-126 16,2 1 26-16,-1-1 49 0,2 1 8 15</inkml:trace>
  <inkml:trace contextRef="#ctx0" brushRef="#br0" timeOffset="11795.8853">10598 2763 818 0,'3'-2'264'0,"0"1"-37"0,1 1-14 15,0 0-44-15,0 3-16 0,2-2-19 0,5 8-14 16,1 3-16-16,0 2 16 0,0 2-24 15,1 4-8-15,0 2-27 0,0 1 4 0,-4 1-8 16,-1 1 4-16,2 0-1 0,-2-2-18 0,-3 3 11 16,-1-2-13-16,-1 1-9 0,-3-3 7 15,0-10 6-15,0 7-9 0,-12 28 1 16,4-26 8-16,1 1-25 0,-6-3 33 0,-2 3-18 16,1-6 17-16,1 2 13 0,-2 0-3 0,0-5-21 15,-2-1-2-15,3-1 2 0,1-1-20 0,0-2 12 16,4-2 16-16,-3 3-5 0,5-5-22 15,1 1 2-15,3-2 7 0,-2-1 4 0,2 0-22 16,0 1 9-16,0-1-13 0,2-1 15 16,0 0-21-16,-1-1 7 0,2 0-66 0,0 0-36 15,0 0-77-15,-11-10 15 0,6-4 15 16,3-4 14-16,1-3 10 0,1 10-351 0,0-7 31 16,0-4 28-16,13-27 43 0,-5 23 48 15,3 4 21-15,5 2 11 0</inkml:trace>
  <inkml:trace contextRef="#ctx0" brushRef="#br0" timeOffset="34250.0911">26766 2177 340 0,'0'0'162'0,"0"0"-40"16,0 0 28-16,0 0-18 0,0 0-18 0,0 0 7 16,0 0-15-16,0 0-7 0,0 0-17 0,0 0-12 15,0 0 7-15,0 0-2 0,0 0 2 16,0 0-29-16,7 2 6 0,-5-3-7 0,0 0 18 15,1 1-35-15,0-1 16 0,-1 0 7 16,-2 0-2-16,2 0-2 0,0 1-1 0,0-2 1 16,0 2 4-16,-1 0-15 0,-1 0 14 0,0-1-16 15,0 0 2-15,0 1 4 0,0-3-9 16,-3 2 13-16,1 0-6 0,0 0-8 0,-2 0 21 16,2-2-13-16,1 2 5 0,-4 0-8 15,1 0 3-15,2 0-17 0,-1 0-15 0,-1-2 5 16,0 1 13-16,1 1-7 0,-1 1-6 0,2-2 8 15,-3 2-16-15,2-1-7 0,-1 0 1 16,4 1 9-16,0 0-9 0,0 0 3 0,-9 0 15 16,1 0-19-16,-11 14 0 0,8-9 9 15,-3 3-17-15,4-2 2 0,-2 4 5 0,3-2-2 16,-2 4 3-16,3-2 14 0,0 4-12 0,1-1 8 16,1 0 12-16,-1 1-13 0,0-2-9 15,3 3 6-15,-1 0-2 0,-1 2 13 0,3-1-15 16,-3 5 8-16,4 0 12 0,-1-1-9 0,0 1-7 15,1 2 3-15,0-1 2 0,2-10 15 0,0 5-2 16,0 3-14-16,0 3 8 0,0 2-4 16,0 0-2-16,0 3 1 0,0 0 13 0,7 27-9 15,-2-24 1-15,-3-6-8 0,3 3 7 16,-1 1 2-16,0-3-16 0,-4 4 11 0,5-1 0 16,-1-1-5-16,1 0-6 0,0 0 10 15,-1 2 16-15,-2-3 1 0,3 0-22 0,-1 2 16 16,-4-2 9-16,2 1-26 0,6 1-6 0,-6 1 15 15,0-1 3-15,2 1 3 0,-2-1-11 0,1 2 3 16,-1-2 3-16,0 2-4 0,2 0-1 16,-2 0 4-16,-2-17 10 0,0 9-5 0,0 3-17 15,0 0 20-15,0 1-7 0,0-1-14 16,0-1 18-16,0-1 2 0,0-1-21 16,0-2 13-16,0 0 1 0,0-2 3 0,0-3-17 0,-6 18-2 15,2-20 10-15,-5 3 29 0,-1-4-33 16,-1 1 26-16,0-3-14 0,-1 0 12 0,-3-2-18 15,1 1 29-15,1-3-20 0,-3-3 14 0,1 2-1 16,6-1-23-16,-3-2 31 0,1-2-2 16,3 1 5-16,-2-2-5 0,10 0-3 0,-7 0 8 15,7 0-15-15,-8 0 23 0,1 0-24 16,7 0 20-16,-9 0 8 0,9 0-4 0,-7 0-25 0,7 0 15 16,-8 0 3-16,8 0-16 0,-5 0-11 15,5 0 28-15,-9 0-18 0,9 0-3 0,0 0-5 16,-7 0-14-16,7 0 0 0,0 0-16 0,0 0 2 15,-5 0-98-15,5 0-26 0,0 0-28 16,-8 0-57-16,8 0 22 0,0 0-255 16,0 0-28-16,-8 0 34 0,8-8 32 0,-11-4 19 15,9 7 60-15,-2-12 19 0,2-5-11 16,2 9 25-16</inkml:trace>
  <inkml:trace contextRef="#ctx0" brushRef="#br0" timeOffset="45411.836">4538 7504 586 0,'0'0'144'0,"0"0"-12"0,0 0-57 15,-13 0 11-15,13 0 23 0,0 0-6 0,0 0-17 16,0 0 1-16,0 0-38 0,0 0 37 0,0 0 7 15,0 0-13-15,0 0-3 0,0 0-12 16,0 0 4-16,0 0-29 0,0 0 21 0,0 0-21 16,0 0 1-16,0 0 0 0,10 12 13 15,-5-13-29-15,0 1 4 0,0-2-4 0,1 2 1 16,-1 0-9-16,2 0 5 0,10-7-8 0,-6 7 3 16,3-2-14-16,3-1 11 0,4 1 5 15,-4 0-10-15,3-1-9 0,-1 1 22 0,-2 0-21 16,7-2 6-16,-3 1 14 0,-1 1-18 0,3-1-22 15,-4 0 35-15,0-3-9 0,3 3-3 16,0 0 19-16,0 0-9 0,-2-1-15 0,1 0-2 16,-4 1 12-16,3 0-20 0,-2-2 3 0,0 0 29 15,1 1-16-15,-1-4 21 0,1 4-4 16,1-1-2-16,-1-3 1 0,1 5-9 16,-1-4 10-16,-3 2-13 0,4-1 15 0,-4 0-2 15,3 1-11-15,-5-2-2 0,3 0 12 0,0 3-2 16,-1 0-3-16,-2 0 6 0,-4-2-14 15,1 4 22-15,4-4-18 0,-5 2-5 0,0 1-2 16,1 0 23-16,-4 0-18 0,0 0 9 16,1 1-4-16,0 1-9 0,-1-1 8 0,0 1-11 15,-1-2 10-15,10 1-9 0,-4-1 5 16,-1 0-5-16,-1 0 3 0,-2 1-10 0,9-1 12 16,-8 3-8-16,-2-3 9 0,2 0 5 0,0 1 13 15,-3 0-15-15,0 2 29 0,-3-1-9 0,0 0-7 16,0 1-5-16,2-1 7 0,-2 0 18 0,0 1-9 15,0-1 11-15,0-1-25 0,-1 1 2 16,0 1 20-16,-1-1 3 0,1 1-14 0,-1-1 48 16,1 1-24-16,-1-2-4 0,3 2-1 0,-4 0-7 15,3 0-4-15,-1 0-10 0,-2 0 6 16,3 0 4-16,-3 0-33 0,0 0 37 16,2 0-38-16,-2 0 0 0,0 0 48 0,0 0-6 15,0 0-35-15,0 0-1 0,0 0-2 0,0 0-1 16,0 0 0-16,0 0-2 0,0 0 1 15,0 0-1-15,6-2 18 0,-6 2-2 0,1-3-40 16,-1 3-20-16,0 0-2 0,0 0 2 0,0 0-18 16,0 0-12-16,0-1-39 0,0 2-14 15,-1-2-14-15,0-2-11 0,0 0-37 0,-1 0 15 16,1-1-126-16,0-2-75 0,-2 1-27 0,2-1 27 16,0-1 22-16,-1-9 22 0,-1 5 30 0,3-3-36 15</inkml:trace>
  <inkml:trace contextRef="#ctx0" brushRef="#br0" timeOffset="52609.1823">27290 2702 610 0,'0'0'221'0,"0"0"-11"0,0 0-30 0,0 0 10 15,0 0-34-15,0 0-9 0,0 0-7 16,0 0-20-16,0 0-11 0,0-13-15 0,0 13-3 15,0 0 1-15,0 0-36 0,0 0-6 16,0 0 3-16,0 0-10 0,0 0 19 0,0 0-11 16,0 0-17-16,0 0 13 0,0 0-16 0,0 0-1 15,0 0-6-15,0 0 15 0,18 3-15 0,-13 1-9 16,6 7 11-16,2 1 11 0,-4-1 0 16,4 1-13-16,3 1-2 0,-7 1-3 15,5-2-6-15,-1 2-4 0,3 0 20 0,-1 1-26 16,0-1 20-16,-2 2-10 0,5-1 5 15,-3 1-8-15,2-3 13 0,-3 3-17 0,1-1 7 16,-2 0 5-16,0 1-10 0,1-1-12 0,-3-1 9 16,3 2 7-16,-3-1-10 0,-1-1 5 15,0-2-5-15,-3 2 23 0,-1-3-19 0,5 1 7 16,-2 0-9-16,0-2-16 0,-4-2 31 0,-1-2-12 16,0 1 3-16,2-3 4 0,-4 0-4 0,0 0-2 15,0-1-1-15,0 0-16 0,0-1 8 16,1 2-5-16,-1-1-38 0,0-1-21 0,1 2-10 15,0-3-24-15,-3-1-53 0,0 0 13 16,13 0-198-16,13-14 25 0,-13 5-94 0,0-4 7 16,1 0 26-16,-2-2 46 0,0 1 23 0</inkml:trace>
  <inkml:trace contextRef="#ctx0" brushRef="#br0" timeOffset="53074.214">27982 2766 540 0,'4'-4'292'0,"-2"0"1"0,-1 0-20 0,0 2-50 15,0-1-27-15,-1 0-18 0,0 2-15 16,0 0-28-16,0-2-5 0,2 2-24 0,-4 0 0 16,2 0-31-16,2 1 0 0,0 0 8 0,-2 0-16 15,0 1-15-15,0 2-2 0,-2 1-18 16,0 1-8-16,0 11 12 0,-1-1-12 0,-3 3 0 15,0 1 15-15,0 1-19 0,-2-1-7 16,1 0 27-16,2 4-10 0,-4-3-4 0,5 1-9 16,-7-3 5-16,3 4-5 0,-2-2-10 0,5 3 14 15,-4-1-11-15,2 2 39 0,0-5-47 0,-2 2 15 16,-3 0 23-16,2-1-10 0,1 5 8 16,0-1-9-16,-1-1 21 0,2-1-25 15,1 2 7-15,-3-2 15 0,-2-2-20 0,3 3-17 16,3-4 9-16,-2-1 5 0,3 2-5 0,-3-2-8 15,-1 1 32-15,2-2-32 0,2-3-12 0,-3 0 14 16,3 1 11-16,-1-1-11 0,0-2-3 16,0-3 8-16,3 0-25 0,1-3 13 0,-2-1 12 15,2 0-2-15,-2-1-17 0,3 1 8 16,0-3-1-16,0 1-19 0,0 0 7 0,0-1-19 16,-1-1-21-16,2 1-42 0,-3-2-9 0,3 0-68 15,0-3 15-15,0-1-251 0,10-9-51 0,-2-3 33 16,3-5 27-16,1 0 24 0,1 0 26 15,1-2 10-15,2 3-1 0</inkml:trace>
  <inkml:trace contextRef="#ctx0" brushRef="#br0" timeOffset="53523.5914">28193 3123 264 0,'1'0'277'0,"-1"-2"-62"0,-1 2-10 0,2 0-30 15,-1 0-15-15,3 2-3 0,0-2-10 16,1-2-21-16,2 2-7 0,1-1-24 0,11 0 5 16,-11 1 11-16,4 0-30 0,8 0-1 0,20-10 10 15,-17 9 1-15,0-3-22 0,-1 2 18 16,3 0-29-16,-5-2 5 0,0 4 15 16,1-4-15-16,-1 3-10 0,1-1 0 0,-1 1-14 15,1 1 7-15,-8-3 2 0,-2 3-23 16,1-1 6-16,-5 0 5 0,3 0-22 0,-5 1 33 15,2 0-41-15,-2 0 21 0,-1-1 1 0,0 1-17 16,-1-1-1-16,2 0 3 0,-2 1 17 0,1-2-54 16,-1 2-19-16,0 0-33 0,0-2-51 0,4 0 12 15,-6-2-225-15,2-1-93 0,1 2 28 16,3-10 33-16,0-2 64 0,-1 1-24 0,2-2 11 16</inkml:trace>
  <inkml:trace contextRef="#ctx0" brushRef="#br0" timeOffset="54324.4799">28827 2760 226 0,'4'0'306'0,"0"-2"-38"16,1 1-50-16,2 1-13 0,-2-2-30 0,1 0-27 15,9-5 7-15,2 2-16 0,-2-1-8 16,-2-1-28-16,-2 3-16 0,3-1-9 16,-2-2 0-16,-1 1-3 0,2 1-12 0,-1-2-4 15,3-4-6-15,-4 2 12 0,1-1-12 16,-1-1 10-16,-2 4-13 0,-3 2 1 0,2-1 2 15,-3 0-2-15,-1 1-10 0,0 1 0 0,-1-2 4 16,-1 2-11-16,-1-3 11 0,1 0 17 16,0 2-26-16,-1-1 36 0,1-1 4 0,-1 0-38 15,0 1 18-15,-1-1-31 0,0 1 4 16,0 6-23-16,0-7 16 0,0 0-9 16,0 7 8-16,0-9 2 0,-15-10-22 0,11 11 15 0,3 2-23 15,-3 4 2-15,2-3 7 0,-2 4 10 16,-2 1 11-16,4 1-39 0,-2 1 11 15,-5 9 5-15,0-1-1 0,1 2-15 0,0 2 29 16,3 2-9-16,-2 3 2 0,-1 2-11 0,4 4 8 16,2-3-14-16,-5 2 0 0,7 3 15 15,0 1 15-15,-2 0-11 0,2-12 15 0,0 8-34 16,0 2 15-16,0 2-9 0,0 1 23 0,0 3-32 16,0 0 10-16,0-1-3 0,0-1 27 0,0 1-30 15,0 1 16-15,0 0 1 0,0-2-12 16,-9 29 25-16,6-30-19 0,-4-1 23 0,2 4-15 15,-1-5 14-15,0 0-25 0,0-1 19 16,-1-4-9-16,-1 1-13 0,-1-1 41 0,5-4-17 16,0-4-30-16,-3-1-12 0,1-4-4 15,5-1-5-15,-4-4-19 0,0 1-5 0,0-3-29 16,-2-1-16-16,2-1 0 0,5 0-5 0,-18-11-36 16,6 1 6-16,2-5 20 0,-1-3 1 15,0-2 9-15,4-2 37 0,-2-3 27 0,-3 0 16 16,3 1 31-16,0 0 20 0,4 3 2 15,-2-2-5-15,4 3 24 0,0 1-7 0,1 0-4 16,2 10-6-16,0-5-9 0,15-13 15 0,-4 10-6 16,1 3 27-16,3 0-2 0,2 0 4 0,2 2 0 15,2 1-37-15,1 0 6 0,1 1-8 16,3-1 4-16,-1 1 9 0,1 1-14 0,-1 0 1 16,4 2-6-16,0 0 15 0,0-1-18 0,-4 1-43 15,3-2-32-15,-1-3-71 0,-2 2 12 16,2 0-281-16,-6-2 0 0,-1-1 27 0,0 0-10 15,-1-5 23-15,-2 0 90 0,-1-1 0 16</inkml:trace>
  <inkml:trace contextRef="#ctx0" brushRef="#br0" timeOffset="54656.8551">29562 2587 222 0,'1'-5'358'0,"0"2"-50"0,0 0-49 15,-1 0-16-15,1-1-25 0,-1 2-15 0,0 0-43 16,0 1-8-16,1 1-18 0,-1 0-12 16,-2 2 2-16,-2 2-6 0,-6 9-31 0,-1 5-1 15,3 0 6-15,-4 2-20 0,0 1 5 0,-1 1-13 16,1 6 14-16,1-3-35 0,0 1 9 16,1 1-6-16,2-2 2 0,1 1-6 0,1 4 12 15,-1-1-3-15,3 1-11 0,1 0 7 0,2 0-28 16,1-18 26-16,0 7-10 0,0 0 0 15,13 22-18-15,-6-19 19 0,0-2-36 16,2 0 25-16,-1-6-30 0,3 0 8 0,2 1-54 16,-1-4-9-16,1-1-60 0,2-5-36 15,-4-4-28-15,-11-1 17 0,13 0 15 0,22-15-299 16,-21 6 33-16,1-4 25 0,-2-4 25 0,-2 1 21 16,-2-4 11-16,1-1-4 0</inkml:trace>
  <inkml:trace contextRef="#ctx0" brushRef="#br0" timeOffset="54923.1453">29750 2791 317 0,'7'-3'251'0,"1"0"-17"0,0 1-21 0,0 2-33 16,-1 2-35-16,8 7-10 0,-4-1-3 0,4 1-13 15,-4 5-25-15,-1 0-9 0,-1 3-7 16,0 0-7-16,-3 4-7 0,0-2-2 15,-5 2 1-15,1 2-11 0,-2-13 5 0,0 5-18 16,-11 22 17-16,2-18 1 0,1-2-12 0,-2 3-10 16,-1-4 3-16,-1-1-14 0,-2-4 6 0,0-1-11 15,2 1 8-15,2-3-4 0,-4-1-17 16,6-1-28-16,-2-2-15 0,1-4-2 16,5 1-32-16,4-1 0 0,0 0 5 0,-6-4-118 15,7 0-115-15,-1-1-82 0,9-9 24 16,4-3 21-16,-1-2 37 0</inkml:trace>
  <inkml:trace contextRef="#ctx0" brushRef="#br0" timeOffset="55156.0748">29975 2895 537 0,'0'3'189'0,"-1"1"-14"0,0 2-28 0,0-1-23 15,-1 1 3-15,0 10-26 0,-4-2 7 16,1 1 6-16,1-2-22 0,-2 2-22 0,1-1 8 16,2 1-44-16,-2-1 18 0,3-4 14 15,1 2-54-15,1-2-3 0,0-10-47 0,0 8 3 16,0-1-38-16,12 11-99 0,-6-13-85 0,2 0-51 16,1-2-21-16,0-2 8 0</inkml:trace>
  <inkml:trace contextRef="#ctx0" brushRef="#br0" timeOffset="55491.834">30300 2632 257 0,'3'-5'364'0,"-2"-1"-48"0,0 4-73 15,0-3-32-15,-1 5-30 0,2 0-3 16,-1 2-28-16,2 2-18 0,-1 2-6 0,1 13 5 15,2 6-38-15,-2 0-7 0,0 1-6 0,3 4-9 16,-2-2-8-16,-4-11-7 0,0 8-3 16,0 4-9-16,0 0 5 0,0 3-3 0,0 1 10 15,0-1-16-15,0 1 4 0,0 2-18 0,-15 30 30 16,10-29-13-16,0-4-3 0,0-2-8 16,0-2-10-16,-5 0 5 0,3-2 4 15,-3-2-7-15,2 1-2 0,-3 0-9 0,1-4 14 16,0-3 4-16,-2 1-18 0,-2-2-44 15,-3-6-34-15,-2-1-49 0,2-2 11 0,-5-4-310 16,-2-2-3-16,11-2 41 0,-4 0 0 0,-28-14 31 16,15 6 20-16,-4-4 10 0,-5-4 26 15</inkml:trace>
  <inkml:trace contextRef="#ctx0" brushRef="#br0" timeOffset="56223.0515">27018 2492 340 0,'0'-1'228'0,"0"-1"-32"0,0 1-17 16,0-1-32-16,0 1-26 0,0 0-8 16,0-1-23-16,-2 2-4 0,2 0 1 0,0 0 14 0,0 2-15 15,2 0 12-15,-2 0-2 0,0 1-16 16,-2 1-15-16,2 1 17 0,0 2-19 0,-2 10 7 16,2-8 5-16,0 6 4 0,0 2-27 15,0 3 9-15,0 2 3 0,0 3-31 0,0 1 3 16,0 4-2-16,0-1 16 0,0 2-17 0,0 0 4 15,0 3 3-15,-7-1-23 0,7 2 6 16,-11 36 22-16,8-34-25 0,3 3 20 0,0 1 9 16,-2 1 4-16,2 1-22 0,-2 3 3 0,2-26-4 15,0 14 4-15,0 5-5 0,0 3 22 0,0 2-9 16,18 47-12-16,-11-46-8 16,1-1-11-16,2-1 7 0,5 2 2 0,5-1-23 15,1-2-5-15,5-5-6 0,1 3-8 0,7-2-21 16,1-1-6-16,5-3-14 0,2-3-59 15,10-6 10-15,2-2-150 0,2-3-105 0,6-1-45 16,6-4 27-16,2-2 25 0,4 0 20 0,1-8 13 16,6-5-9-16</inkml:trace>
  <inkml:trace contextRef="#ctx0" brushRef="#br0" timeOffset="57072.8336">30635 2358 360 0,'-3'0'243'0,"1"2"-55"16,-2-2-7-16,2 1-17 0,0-1-13 16,0 2-33-16,0-2 0 0,0 0-17 0,0 2-4 15,1 0 10-15,1 1-28 0,0 1-3 0,0 0-5 16,2 3 14-16,2 7 4 0,-4-7 6 16,8 16-5-16,2-4-19 0,-3 2 7 0,1 1-20 15,3 2 23-15,-1 1-16 0,1 5-7 16,3 2-6-16,0 3 14 0,0 1-10 0,-1 2 2 0,0 5-4 15,0-1-13-15,0 0-7 0,0 2-8 16,-2 1-6-16,-4-2 27 0,3 3 9 0,-2 1-15 16,-3-2-12-16,-1 1-6 0,1 1 44 15,-2 0-29-15,-3 0-9 0,0-23 15 0,0 9 10 16,0 6-23-16,-14 40 14 0,10-40-29 16,-3 0 2-16,-1-2-18 0,-1-2-7 0,1-3 31 15,-1 0 5-15,-2-4-22 0,2-2-13 0,-2 0 0 16,-2-3 4-16,0-1 6 0,-5-4 13 15,5 0-22-15,-4 1 36 0,0-5-19 0,-3 0-20 16,7-1 40-16,-5-1-28 0,4-1 19 16,2-1-38-16,0-3 19 0,-1 0 20 0,6-2-7 15,1-2-24-15,-1 0 23 0,2-2-7 0,-1 0 16 16,2 0-20-16,2 0 3 0,2-1-23 16,0 0-27-16,-7 0-27 0,7 0-34 0,-7 0-56 15,-5-11 15-15,3 0-301 0,-1-2-9 0,4-2 50 16,4 0 30-16,2 5 17 0,0-6 35 15,0-3 32-15,0-3-36 0</inkml:trace>
  <inkml:trace contextRef="#ctx0" brushRef="#br0" timeOffset="58505.2893">31460 3023 323 0,'0'0'270'0,"0"0"-53"0,15 0-9 0,-15 0-15 16,26-16-13-16,-22 5-18 0,-6 3 18 0,5 0-29 15,-3 8-8-15,0-9-23 0,0-2-6 16,0-1-29-16,0 2 8 0,0-1 10 0,0 3-3 15,0-1-31-15,0 1 3 0,0 1 10 0,-13-6-25 16,6 0-10-16,3 4-9 0,-8 0 2 16,3-1-1-16,1 2-9 0,1 4 7 0,2 0 7 15,0 0-19-15,-1 2-11 0,1 0 17 0,-1 0-23 16,0 1-4-16,0 1 2 0,6 0 18 16,-6 0 8-16,-2 0-16 0,-5 0-20 0,-17 15 25 15,13-7-19-15,-1 1-7 0,2 1 0 16,1 1 8-16,0 1 2 0,-1 3-3 0,0 0-8 15,2 1 9-15,1 1-1 0,0 1 12 16,2-1-21-16,-1 1 9 0,2 1 13 0,2-1-13 16,1 1-11-16,4 0 0 0,-2-1 3 0,3-2 8 15,2-9 12-15,0 6-25 0,0 2 19 16,11 19 0-16,1-21-12 0,-2 3 16 0,1-4-21 16,2 3 9-16,0-2-4 0,2-3 7 0,0 1 7 15,1-4 12-15,2 0-37 0,1-2 8 0,-1 0 0 16,1-4 24-16,1 2-23 0,-11-3 0 15,5 0 12-15,20-11 10 0,-16 8-1 0,-3-5-17 16,4-2 13-16,1-4 5 0,-2-2-28 16,-1-3 18-16,-1 1-18 0,-2-3 20 0,-1-5-9 0,-2-2 7 15,3-4-10-15,2-2 9 0,-5-4 7 16,1 0 12-16,-5-3 12 0,1 3 17 0,0-3 10 16,0 1 11-16,-3 7-29 0,-3-3-4 15,-1 3 30-15,1 3-6 0,-1-4-8 0,-1 17 11 16,0-5-1-16,0-3-9 0,0 0 12 15,0 3 1-15,0 0 12 0,-11-12-26 0,10 26 10 16,-1-2-35-16,2 4 22 0,0 0-22 0,-1 3-2 16,0-1-8-16,1 1-5 0,0 0-23 0,-1 1 14 15,-1 0-12-15,2 2 9 0,0 2-5 16,-2 1-12-16,1 3-11 0,-3 11 36 0,0 2 7 16,1 4 4-16,0 3-44 0,1 1 18 0,0 1 2 15,0 2 8-15,2-1 4 0,-1 0 7 0,1-13-16 16,0 8-3-16,0 4-12 0,0 0-16 15,0 1 25-15,10 34 7 0,-7-33-25 0,1 1 42 16,0-2-17-16,-1 0 11 0,2-2-7 16,-2 0-19-16,-2-1 10 0,0-3 25 0,-1-11-19 15,0 6-13-15,0 0 33 0,0 1-47 0,0 0 24 16,0 0-8-16,0 1 8 0,0-3-9 0,0-2 13 16,0 1 7-16,0-2-9 0,0-3-8 15,-11 9 1-15,9-13 1 0,2-1 0 0,0-1-66 16,0-1 19-16,0-1-36 0,0-1-7 15,0-2-32-15,0 0 14 0,0 0-34 0,1 6-29 16,1-6 17-16,2-5-174 0,-1 1-122 0,10-9 33 16,-2-4-9-16,5 0-1 0,-2 0 27 15,6-3 21-15,-2-3 9 0,1 0 72 0</inkml:trace>
  <inkml:trace contextRef="#ctx0" brushRef="#br0" timeOffset="59160.9855">32092 2748 234 0,'-1'-4'406'0,"0"0"-82"16,1 2-77-16,0-2-29 0,-1 1-29 16,1-1-21-16,0 4-29 0,0 0 12 0,-1 2-28 15,1 1-11-15,-1 3 16 0,3 13-11 16,-2 0-50-16,0-8 3 0,0 6 3 0,0 6 1 15,0 2-22-15,0 0 10 0,0 0 8 0,0 2 1 16,0-1-8-16,0 1-9 0,0-3 0 16,0-1 3-16,0 1-21 0,0 0-11 0,0-2 14 15,0-4-27-15,0 2 24 0,0-3-3 0,0 2-24 16,0-4 21-16,0-2-30 0,0-2 11 16,0-2-3-16,0-2 18 0,0 0-34 0,0-7 22 15,0 7-3-15,0-7-9 0,0 6 14 0,0-6 14 16,0 6 21-16,0-6-6 0,0 0-5 15,0 0-2-15,8 9 49 0,-8-10-9 0,-1-2-34 16,1-4-32-16,0 0 9 0,-1-12 10 0,1 7 1 16,0-6-4-16,0-4-2 0,0-3-4 0,0-3 30 15,0 1-19-15,0-4 19 0,0-3-24 0,0 1-6 16,0 4-3-16,0-1-1 0,0 1 8 16,0-1 8-16,0 2-12 0,0 1 2 15,0 0 12-15,0 2-8 0,0 3 14 0,0 0-13 16,0 5-3-16,0 2-1 0,0-2-12 0,0 2-2 15,0 3 14-15,13-16-44 16,-8 12 19-16,-2 5-7 0,0 3 18 0,1 2-24 16,0 0-12-16,-1 1 37 0,7-7-13 0,-5 5 20 15,1 4-10-15,1 0-22 0,-2 2 1 0,1 1 2 16,-3 0 15-16,1-1 15 0,-4 1-21 0,0 0-7 16,0 0-4-16,9 0 28 0,3 11-37 0,-8-6 12 15,3 8-8-15,0-1 11 0,-3 2-1 16,-3 0 2-16,3 1 0 0,-2 3 0 0,-2-3 2 15,0-6 2-15,0 4-21 0,0 0-16 0,0 4-13 16,0-1 15-16,-12 18-8 0,11-21 8 16,-2 5-54-16,-1 0-3 0,-5-3-19 15,2 2-6-15,2-1-35 0,-4 0-27 0,-1 2 18 0,0-2-85 16,0-3-111-16,0 2 27 0,0-2-97 16,-1 1 28-16,1-2 27 0,0 7 25 0,1-5 6 15,-1 1-38-15</inkml:trace>
  <inkml:trace contextRef="#ctx0" brushRef="#br0" timeOffset="59456.6345">31922 3306 383 0,'4'3'209'15,"0"-2"12"-15,2 1-32 0,11 1 6 16,-1-3-31-16,5 2-15 0,0 0-3 0,1-2-20 15,3 1-7-15,1-1 6 0,-13 0-21 16,8 0-21-16,2 0-1 0,0 0 10 0,2 0-24 16,1 0 8-16,-2 0-17 0,-1 0 8 0,-3 0-16 15,0 0 9-15,-7 0-31 0,-1 0 26 0,-2 0-17 16,-2 0-15-16,-1 0 2 0,1 0-1 0,-8 0 8 16,9-6-53-16,12-7-24 0,-14 7-13 15,4-2 5-15,-4-2-226 0,-3 4-130 16,4-8 26-16,2-2-2 0,1-4 25 0,3-10 42 15,2-3 12-15</inkml:trace>
  <inkml:trace contextRef="#ctx0" brushRef="#br0" timeOffset="59871.0797">32705 2504 443 0,'-1'-2'313'16,"-2"-4"-37"-16,4 2-17 0,-6 0-8 0,3 0-27 16,3-1-26-16,-1 3-18 0,0 2-5 0,0 2-61 15,2-2-18-15,-2 0 3 0,0 0-9 16,1 1-1-16,-3 4-10 0,1 0-5 0,-5 3-25 16,1 1-13-16,-1 1 5 0,-1 2 28 15,-1 3-31-15,-4 2 18 0,4 3-24 0,-5 3 12 16,3 0 4-16,0 2-24 0,-1 2 7 0,1 1 10 15,1 4-10-15,2-2 11 0,-1-1 8 16,6 6-19-16,-3-5 3 0,3 1-11 16,2-17 45-16,0 9-7 0,0 3-27 0,0 2 25 0,0 0-23 15,10 30-33-15,-1-27 51 0,-2-5-7 16,2 4-5-16,1-4-47 0,-1 0 9 0,2-1 26 16,1-5-5-16,-1 2 7 0,0-1-29 0,1-2 21 15,1-2-10-15,1 0-28 0,-1-5 32 0,-1-4-46 16,3 2-1-16,0-2-28 0,2-2-13 15,-2-3-47-15,4 0-28 0,0 3-51 0,-8-6 17 16,5 0-255-16,21-13-10 0,-18 4 46 16,2-5 25-16,-4 2-5 0,-3-6 6 0,-1 1 8 15,-3-9 47-15</inkml:trace>
  <inkml:trace contextRef="#ctx0" brushRef="#br0" timeOffset="60237.1798">32856 2719 403 0,'-3'-5'327'16,"5"3"-34"-16,-2-3-51 0,4 3-1 15,-1 0-40-15,0-2-33 0,6 1-32 0,-5 2 16 16,5 0-25-16,-1-2-5 0,1 3-20 0,2-1-18 15,-4 1-2-15,1 0-9 0,3 0-26 0,10 12 7 16,-9-10-28-16,-2 7 22 0,3-2-22 16,0 5 18-16,0-4-25 0,0 11-4 0,-5-1 23 15,-1 3-18-15,-2 0-1 0,-1 0 10 16,0 2-8-16,-4 2-14 0,0-13-12 0,0 5 10 16,-16 24 1-16,8-14-1 0,-4-8-3 15,-2-2-15-15,-5 2 0 0,4 1-9 0,-4-9 19 16,-1 1-30-16,3-1 2 0,-1-4-3 15,4-1-46-15,2-3-8 0,1-3 1 0,3 0 7 16,1 3-129-16,7-3-76 0,-12-11-105 0,12 5 43 16,2 4 26-16,5-10 16 0,1 0 10 15</inkml:trace>
  <inkml:trace contextRef="#ctx0" brushRef="#br0" timeOffset="60537.3879">33190 2704 413 0,'-3'-3'283'15,"-6"0"-41"-15,14 1-42 0,-6 1-4 0,-8 5-62 16,0 1 13-16,3-1-24 0,-5 11 11 16,1 1-24-16,-1 2-36 0,-4 7 5 0,3-5-3 15,-4 1 0-15,4 2-8 0,1 1 7 16,-4-6 7-16,5 6-19 0,-2-3-4 0,5 3-15 15,4-8 0-15,-4 3-9 0,2 0 12 0,1-5-24 16,-2 2 17-16,6-9-5 0,0 2 3 16,0 3-16-16,0 1-4 0,0 1 26 0,16 9-19 15,-9-11-27-15,2-5-1 0,3 0-19 0,-1-3-24 16,1-4-46-16,8 2 9 0,0-1-159 16,1-1-149-16,-1-3 13 0,-4 5 28 0,0-2 19 15,-2 1 41-15,-3-1 12 0</inkml:trace>
  <inkml:trace contextRef="#ctx0" brushRef="#br0" timeOffset="60716.9397">33258 3199 275 0,'-7'5'305'0,"4"-2"-79"0,-3-1-16 0,3 1-31 16,-5 1-20-16,1-1-10 0,-4-3-14 15,8 0-13-15,-6 5 2 0,0 2-7 0,4 0-25 16,-8-3-20-16,2 0-30 0,-3 3-29 0,2-1-32 15,0-4-49-15,6 4 7 0,6-6-158 16,0 0-130-16,0 0 25 0,-6-1 15 0,13-4 13 16</inkml:trace>
  <inkml:trace contextRef="#ctx0" brushRef="#br0" timeOffset="61037.0896">33300 2776 634 0,'-1'0'221'0,"4"1"-39"16,3-1-20-16,-5 5-32 0,0-2-3 15,1 0-17-15,0 3-6 0,2 4-7 0,2 6-25 16,-3-7 18-16,0 4-22 0,3-1-2 0,4 5 7 15,-4-4-16-15,1 1 3 0,0 1-1 16,-2-2-16-16,-2-1-3 0,2 2-9 0,1-1 8 16,2-1-4-16,0-1-2 0,-1-3-13 15,0 1-7-15,-3-3-21 0,-4-6-10 0,0 0-56 16,13 12-5-16,-7 0 8 0,2-14-159 0,-3 1-139 16,2-2 31-16,0 1 23 0,0-2 14 0,2 0-35 15</inkml:trace>
  <inkml:trace contextRef="#ctx0" brushRef="#br0" timeOffset="61287.1156">33556 2824 539 0,'-1'-3'274'0,"2"2"-45"0,-2-2-3 0,-2 5-33 16,6-1-20-16,-8 2-49 0,2 7-8 15,-3 1 15-15,1 2-27 0,-2 3-20 16,-2-1 1-16,2 2-9 0,-2 5 14 0,1-3-24 15,-2 1 9-15,0 0-26 0,1-1 6 16,2 1-12-16,-2 0-12 0,0-2 25 0,-2-1-30 16,5-3 15-16,0-3-18 0,-1 3 1 15,3 2-31-15,-3-7 1 0,0-2-12 0,-1-4-42 0,-1 4-5 16,8-2-5-16,-1 0 5 0,1-5-179 16,-1-4-98-16,4 4-29 0,-1-7 25 0,3 4 37 15,2-4-17-15,-1-1 2 0</inkml:trace>
  <inkml:trace contextRef="#ctx0" brushRef="#br0" timeOffset="61803.9826">33588 2577 503 0,'-1'-4'271'0,"3"0"-40"16,-1 5 9-16,-1-2-49 0,0 1-21 16,0 0-2-16,1 0-25 0,-2 1-32 0,3 5-8 15,0 0-16-15,2 2-5 0,-1 4-10 0,0 5-8 16,2-2-8-16,0 3-6 0,4 6 25 0,0-1-33 16,1 6 7-16,-1 0 0 0,-2 2 7 0,2 2-5 15,-4 3-8-15,3-1 13 0,0 1-6 16,-1 0-22-16,-5 1 9 0,0-3-8 0,0 1-5 15,-2-19 9-15,0 8-1 0,0 4-3 0,0 4-18 16,-12 36-10-16,2-35 27 0,2-1-19 16,-1 2 15-16,-2-7-4 0,-4 1 4 0,3-3-26 15,-2 0 4-15,-2-5 15 0,-4-2 0 0,3 1 9 16,-1-3 0-16,0-5 2 0,3 0-5 16,2 0-5-16,-1-2 27 0,1-1-28 0,2-3 57 15,-2 1-2-15,7 0-9 0,6-6-6 0,-8 0-32 16,8 0 30-16,0 0-5 0,-8 0 15 15,8 0 14-15,0 0-24 0,-7 0 4 0,7 0-26 16,0 0 20-16,0 0-32 0,-7 0 13 16,7 0 9-16,0 0-8 0,0 0 9 0,-7 0-6 15,7 0-22-15,0 0 15 0,-8-9-2 0,6 7-69 16,-2-1-68-16,-1-1-54 0,-9-1-37 0,10-8 19 16,-4 3-315-16,0 0 14 0,-1-3 34 15,1-2 30-15,-3-1 62 0,-2-6 33 0,0-6-11 16,1 3 1-16,-10-3 49 0</inkml:trace>
  <inkml:trace contextRef="#ctx0" brushRef="#br0" timeOffset="67317.8587">27580 6252 458 0,'0'0'258'0,"0"0"-23"0,0-14-1 15,0 14-21-15,0 0-12 0,0 0-30 0,11-24-5 16,-9 21-34-16,-2 1 3 0,0-1-19 0,2 1-12 16,0 1 7-16,-1-1-17 0,0 2-13 15,0-1-26-15,-1 1 4 0,2-2 1 0,-2 1 30 16,0 0-39-16,0-1 26 0,0 2-19 15,0-1 5-15,-2 0-6 0,-3 0-26 0,-3 1-10 16,-11 0 12-16,6 0-11 0,-5 0 17 16,-7 0-18-16,-2 0-5 0,1 0 19 0,-4 0-37 15,-30 10 2-15,29-9 12 0,1 0 13 16,1 2-8-16,15-3-2 0,-3 0-20 0,-4 0 0 16,2 0 12-16,2 0-15 0,1 0 16 0,5 0-6 15,2 0 0-15,0 0-2 0,9 0 18 16,-9 0-16-16,9 0 12 0,-7 0 27 0,7 0-2 15,-6 0-25-15,6 0 55 0,0 0-24 0,-10 0-18 16,10 0 17-16,0 0 15 0,-6 0-21 16,6 0-10-16,-9-3-18 0,7 3-6 15,2 1-8-15,-2-1 28 0,2 1 10 0,0 0-24 0,-2-1-2 16,2 3 2-16,0-3-27 0,-1 2 14 16,2 1 30-16,-2 2-24 0,1-2-5 0,0 3 21 15,-2 0 14-15,2 12-32 0,0-10-11 0,0 6 20 16,-9 17-5-16,7-11-6 0,-1-1-27 15,1 3 37-15,0 1 0 0,-2 2 4 0,-1 0-26 16,1 0 7-16,-1 0 33 0,2 2-32 16,-1-2 23-16,0 1-47 0,-1-1 38 0,1 1-9 15,-2 3 25-15,5-4-24 0,-4 0 8 0,-1-2-9 16,6 2 7-16,-5 1-17 0,-3-3 1 16,1 0 0-16,2 2 25 0,-2-1 1 0,3-2-44 15,0 3 31-15,-1-6-26 0,1 3 45 16,-1-2-32-16,0-5 21 0,1 5-3 0,2-3-8 15,2-11 4-15,0 3 5 0,0 5-24 0,0-2 3 16,0-4 28-16,0 1-3 0,0-1 0 0,0 0-2 16,0-1-3-16,14 10 27 0,-4-7-6 15,3-4 10-15,2-3-21 0,6 0-2 0,-9-3-1 16,9 0-7-16,2 0 1 0,3 0-2 0,32-12 9 16,-26 8-1-16,-3-2-2 0,-2 1 0 15,0 1-24-15,-2-1 2 0,-2 4 0 0,-4-2 1 16,1 0 17-16,-7 0-1 0,-2 2 15 0,-3-1-2 15,-1 1-4-15,-1-2-1 0,-6 3-1 16,0 0-3-16,0 0-11 0,9 0-1 16,-9 0 1-16,9 0 17 0,-9 0-24 0,5 0 1 15,-5 0-8-15,0 0 1 0,8 0 1 0,-8 0-34 16,0 0-42-16,12-9-58 0,-9 5-22 16,-3 1-60-16,0-2 17 0,0 0-233 0,2-2-26 15,-2 2 47-15,0-3 57 0,0-4 30 0,0 1-1 16,-21-14 52-16,15 10-18 0,-2 0 27 15</inkml:trace>
  <inkml:trace contextRef="#ctx0" brushRef="#br0" timeOffset="68966.7439">26955 6657 516 0,'0'0'183'0,"0"0"-6"0,0 0-28 0,0 0-19 16,0 0-2-16,0 0 0 0,0 0-6 15,0 0-29-15,0 0-5 0,0 0-7 0,-13 0-4 16,13 0-9-16,0 0 1 0,0 0-20 0,0 0 18 15,0 0-9-15,0 0-17 0,0 0 12 0,0 0-3 16,0 0 10-16,0 0-20 0,0 0 17 16,23-10-22-16,-15 10 3 0,5 0 7 15,3 0-25-15,2 0 37 0,3 0-27 0,23-9-8 16,-23 6 15-16,6 2-13 0,-2-2 0 16,-15 3 9-16,7 0 3 0,2 0-6 0,4 0-5 15,0 0 11-15,17-13-15 0,-20 13-11 0,-2-2 10 16,2 0-2-16,-7-1 19 0,2 3-20 15,-5-1 9-15,0 1-5 0,-1 0 22 0,-1-1 0 16,-1 1-30-16,0 0 1 0,-2 0 16 0,1-2-1 16,-3 1-11-16,1 1 5 0,0-1-10 0,1 1 4 15,-5 0-4-15,0 0 5 0,0 0-12 16,7 0 5-16,-7 0-1 0,8 0-17 0,-8 0-5 16,0 0 2-16,0 0-27 0,7 0 3 15,-7 0-20-15,0 0-43 0,0 0-21 0,0 0-17 16,6 0 13-16,-6 0-150 0,0 0-130 15,0 0 9-15,8 0 50 0,-8 0 22 0,13-10 24 16,3 1 7-16</inkml:trace>
  <inkml:trace contextRef="#ctx0" brushRef="#br0" timeOffset="69616.9228">28374 6110 664 0,'1'-6'252'0,"-1"2"-24"0,0-2-19 0,0 2-10 16,1-2-30-16,-1 1-4 0,-1 1-19 15,1 0 17-15,0 0-47 0,1 0 6 0,-1 1-9 16,0 3-28-16,0 0-11 0,0 0-3 16,0 0-10-16,0 0 1 0,0-6-19 0,0 6 2 15,0 0-6-15,0 0 4 0,-4-7-7 16,2 9-12-16,-1 0 2 0,0 1 8 0,-8 6-19 15,1 3 2-15,-1-1 26 0,0 6-25 0,-3-4-3 16,1 0 6-16,1 5 3 0,2 0-14 16,-1 1 4-16,-3 0 13 0,4 1 7 0,-3 4 13 15,4-4-18-15,-2 6-5 0,0-3-5 0,2 1 27 16,0 1 26-16,-5 1-23 0,6 0-17 0,3 1 1 16,1 2-4-16,0 1 15 0,1 2-8 15,1 0-22-15,-2-1 31 0,4 5-17 16,0-22 0-16,0 10 11 0,0 3 4 0,0 2-22 15,0 0-1-15,12 31 25 0,-5-31-5 0,0-2-37 16,2 3 0-16,0-2-4 0,-2 0 0 16,4-3 67-16,4 1-43 0,-2-2 20 0,1-1-7 15,1 0-7-15,0 0-3 0,1-4 5 16,1 2-9-16,-1-3-17 0,2-1 0 0,1 0-3 16,-2-1 42-16,3-3-7 0,-2 1-39 15,0-2 27-15,-4-2-34 0,2-2 1 16,-2 0-47-16,0-2 21 0,0 0-19 0,-5-2-2 0,-2 1-28 15,-1-3-25-15,-3-2-63 0,-3 0 14 16,0 0-180-16,11-11-121 0,-2-3 22 16,-4-3 13-16,1-2 83 0,1-6 5 0,1-2-3 15,-1 1 53-15,1-2-38 0</inkml:trace>
  <inkml:trace contextRef="#ctx0" brushRef="#br0" timeOffset="70531.8702">28777 6245 658 0,'0'0'273'0,"0"0"-15"0,0-13-7 16,0 13-29-16,0 0-15 0,-16-23-5 16,17 19-47-16,-1 3-23 0,-3 0-12 0,3-2 27 15,2 0-48-15,-2 3 12 0,0-1-26 0,2 1-2 16,-2 1-28-16,2 2 10 0,0 0-7 0,10 3 3 15,1 3 25-15,-4 3-23 0,0-1-3 16,3 1 0-16,0 2-22 0,1 3 47 0,2 1-40 16,1-6 5-16,-1 2 1 0,1 1-12 0,2 3 9 15,-1-1-8-15,0 2 7 0,2-5-9 16,-2 3-3-16,-3-3-4 0,0 7-31 0,1-8 38 16,-2 1-25-16,1-2 21 0,-5 2-3 0,1-2-4 15,-1-1-25-15,-2-3 8 0,-2-1 6 16,-1-1-20-16,0-1 2 0,-1-1 9 0,0 0-18 15,2-1-19-15,-2 0-16 0,-1 0 18 0,0 0-31 16,-1-2-1-16,1 1-11 0,1 0-9 16,-1-1 2-16,-1-1-27 0,-1 0-33 0,0 0 13 15,0 0-115-15,13-20-107 16,-9 9-65-16,5-5 25 0,2-3 25 0,2 0 24 16,-1-3 21-16,-1-2 36 0,2 3 8 0</inkml:trace>
  <inkml:trace contextRef="#ctx0" brushRef="#br0" timeOffset="70898.3283">29320 6256 491 0,'1'-11'305'16,"0"2"-64"-16,-1 2 2 0,1 1 3 0,-1 0-27 16,1 0 5-16,-1 4-27 0,0 2-24 0,0 0-2 15,0 0-6-15,0-7-9 0,0 7-7 0,0 0-15 16,0-7-11-16,0 7-61 0,0 0-1 16,5-4 14-16,-5 6-13 0,-1 2 2 0,0 1-22 15,0 0 1-15,-1 11 24 0,2-8-24 16,0 3-14-16,-10 19-3 0,6-11 7 0,-1 3-10 15,-1 0 23-15,0 2 3 0,1-1-9 0,1 1-18 16,-3 1-25-16,1-2 30 0,0 2-7 0,0 2-6 16,-1-2 9-16,0 1-31 0,-1 2 14 15,1-2-16-15,0-1 16 0,-1 0 24 0,0-2-13 16,0 0 9-16,0 0-26 0,0-2 3 0,-3-1-5 16,6-1 28-16,-2-3-24 0,2 0 23 15,1 0-4-15,-2-1-3 0,1-4 23 16,2-2-15-16,1-1-2 0,0-3-12 0,0 0-2 15,1 1-2-15,1-2-8 0,-1-2-1 0,0 4 1 16,0-5-22-16,1 0-40 0,0 1 15 0,-1 0-22 16,1-2-33-16,0 0-66 0,1-2 15 15,0-2-191-15,7-8 27 0,0-4 27 0,2-4-142 16,4 1 50-16,2 1 27 0,0-1-29 16,1-5 19-16,2 0 52 0,1 6 2 0</inkml:trace>
  <inkml:trace contextRef="#ctx0" brushRef="#br0" timeOffset="71331.4566">29658 6529 415 0,'4'-1'301'0,"-2"1"-22"0,1-2-48 0,-1 0-15 16,0 1-5-16,2 0-52 0,1 0 21 0,-1-1-43 15,11-1-11-15,-4-2-17 0,0 4-4 16,-1 0-23-16,0-1 17 0,7 1-27 0,3-1 23 16,-1 1-31-16,-1-2 37 0,-9 3-36 15,6 0-10-15,1 0-6 0,2 0-4 0,1 0 3 16,16-8 18-16,-20 8-21 0,-2-2-18 0,-2 2 3 15,-11 0 8-15,10 0-14 0,0 0 5 0,-2 0-5 16,0 0-6-16,-1 0 13 0,1 0 20 16,-2 0-27-16,1 0 24 0,-7 0-21 0,7 0-21 15,1 0 43-15,-8 0 4 0,7 0-21 16,-7 0-16-16,6 0 8 0,-6 0 7 0,8 0-44 16,-8 0 7-16,0 0-75 0,6 0-30 15,-6 0-22-15,0 0-48 0,0 0 15 16,0 0-281-16,13-11 32 0,-13 7 29 0,1 1 33 0,1-2 28 15,4-5 23-15,2-3 14 0,5 0 6 16</inkml:trace>
  <inkml:trace contextRef="#ctx0" brushRef="#br0" timeOffset="71998.2582">30379 6381 540 0,'0'-3'347'0,"0"2"-70"15,1-3-56-15,1 2 18 0,0-2-18 16,0 3-47-16,-1-2-3 0,3 0-38 0,1 0-9 16,0 2 3-16,10-8-25 0,1 4 11 15,-4 1-30-15,3 0-10 0,1-1-8 16,-4 1 23-16,4 1-28 0,-4-1-6 0,4-3-7 15,-5 5-12-15,-1-3 20 0,-2 4-3 0,5-5 24 16,-4 0-26-16,2-1-34 0,2-2 15 16,-5 2-4-16,3-2 2 0,-2 3-23 0,1-6-5 15,-7 0 34-15,4-2 4 0,0 1-15 0,-3 2 2 16,0 1-7-16,2-5 13 0,-4 2-32 16,-1 2-5-16,1 1 19 0,-2 0-1 0,0 10 6 15,0-9-15-15,0 2 30 0,0-1-4 0,0 2-1 16,0-5 2-16,-11-10-21 0,9 12 5 15,-3 2 5-15,3 2 14 0,-1 1-3 0,2 1-21 16,-1 0-6-16,0 2-24 0,0 1 53 16,-1 0-19-16,0 0-28 0,-1 2 43 0,0 2-34 15,1 0 0-15,-8 6 0 0,3 3-16 0,1 2 17 16,0 1-16-16,-1 1 15 0,4 2 28 16,2 1 8-16,-2 0-4 0,2 2 12 0,-1 5 7 15,2-3-12-15,1-12-1 0,0 7 1 16,0 3-19-16,0 3 19 0,12 29 18 0,-9-26-6 15,2 2-60-15,0-1 2 0,-2 2 46 0,0-1-36 16,-1-1 9-16,0-1 22 0,0 1 11 0,-2 0-27 16,0-15 22-16,0 8-16 0,0 3-9 0,0 0 9 15,0 1-37-15,0 1 2 0,0 0 1 16,-13 23 20-16,8-29 29 0,0 0 1 0,1 2-27 16,-1-5 8-16,-1 0-17 0,1-2-20 15,-2-6 8-15,1 2-4 0,2-2 1 0,-1 3-41 16,-2-5-35-16,3-2-18 0,-2-2-31 0,1-1-25 15,5-3-49-15,0 0 11 0,-8 0 18 0,-7-22-171 16,4 6-81-16,6-3 22 0,-6 0 47 16,2-4 24-16,-1 4-25 0,1-1 19 15,-1 0 74-15</inkml:trace>
  <inkml:trace contextRef="#ctx0" brushRef="#br0" timeOffset="72168.8775">30406 6781 801 0,'-2'-20'200'0,"0"2"13"16,2 9-37-16,0-5-5 0,0 0-17 15,15-14 11-15,-7 15-20 0,1-2 24 0,3 4-19 16,0-3-32-16,1 3 16 0,5 0-28 15,-4-1 11-15,2 0-16 0,-2 2-5 0,2 1-2 16,3 2-12-16,-3-2-24 0,2 3-12 0,-2-1-21 16,3 0 36-16,-4 2-12 0,6 2-3 0,0 3-28 15,-2-6-5-15,1 3-48 0,-1-4-10 16,-6-2-46-16,3 3-46 0,3-1 11 0,-4-2-201 16,2-1-81-16,0-1 29 0,-2-1 25 15,3 0 24-15,-5-1 27 0,2 0-4 0,-2-1 21 16</inkml:trace>
  <inkml:trace contextRef="#ctx0" brushRef="#br0" timeOffset="72531.3821">31093 6167 215 0,'1'-4'366'0,"1"-2"-76"0,0 0 0 16,-1 0-26-16,-1 1-30 0,0 0 21 0,0 0-52 15,1 1 0-15,0 0 0 0,-2 1-57 16,1 3-9-16,0 0 0 0,0 0-13 0,0 0-47 15,0 0 4-15,0-10-29 0,-3 12 15 0,0 3 17 16,1-2-35-16,-9 10 16 0,-3 1-38 0,1 1 22 16,2 0-26-16,-3 2 31 0,3 1-1 15,3 1-34-15,-3 3 19 0,-2-1-4 0,3-1-3 16,0 3-2-16,1 2-6 0,3 0 33 0,-1 1-7 16,1 1 20-16,2-4-6 0,0 5-31 15,4-4 2-15,0 1 13 0,0-10-5 0,0 4-2 16,0 1-10-16,0 3-17 0,11 22 30 0,-5-25-23 15,1 3-16-15,2-4 25 0,3 0-3 16,-6-2-2-16,3-3-5 0,2 0-7 0,1-1-3 16,-1 0-88-16,5-3 17 0,-5 0-59 15,0-6-57-15,-2-1-20 0,-9-3 19 0,8 0-240 16,0 0-43-16,3 0 35 0,13-19 29 0,-14 8 39 16,1-3 23-16,-1-2 23 0,-2-3 15 15,3-3 6-15</inkml:trace>
  <inkml:trace contextRef="#ctx0" brushRef="#br0" timeOffset="72864.5305">31227 6349 491 0,'0'-9'332'16,"0"3"-38"-16,1-1-39 0,-2 2 33 15,2 0-45-15,0 3-28 0,0-2-40 0,1 3-26 16,2 1-11-16,0-1 27 0,3-1-64 0,-1 5-2 15,12-2-15-15,-10-1-21 0,15 11 32 16,-7-1-38-16,4 0-9 0,-4 2-6 0,-5 1-6 16,-1 4 15-16,2 2-24 0,0-2 21 0,-3-1-23 15,-4 2 14-15,-5-8-32 0,0 3-2 16,0 2 20-16,0 4 5 0,0-2-6 0,0 2-18 16,-19 16 19-16,8-21-15 0,-2 0 7 0,-2-1 41 15,-5-1-48-15,5-1-26 0,-3 0 8 16,1-3 8-16,1-1-7 0,0-3-30 0,-2 2-14 15,3-2-19-15,1-2-25 0,4 0-22 0,2-2-37 16,8 0 16-16,-8 0-201 0,8 0-63 16,-13-11 29-16,12 8 24 0,1-4-3 0,2 1 45 15,3-11 13-15,3-3 3 0</inkml:trace>
  <inkml:trace contextRef="#ctx0" brushRef="#br0" timeOffset="73300.1177">31517 6253 287 0,'2'-6'352'15,"2"0"-46"-15,-1 1-3 0,-1 3-20 16,-1-2-26-16,0 2-23 0,2-1 2 0,-1 1-46 16,-1 1-29-16,0 0-48 0,-1-1 6 0,0 2-21 15,0 1 3-15,-1 1-7 0,-2 1-14 16,0 0-7-16,-8 10-18 0,2-1-14 0,-4 3 7 15,0 2-25-15,0 0 11 0,-2-2 2 0,5 4 2 16,0-1 26-16,-1 1-49 0,1 1-5 16,1-2 8-16,3 5 24 0,2-3-26 0,2 4-3 15,2-4 8-15,0-9 3 0,0 3-1 0,0 5 13 16,14 18-9-16,-6-19-6 0,2 1-17 16,5-1-4-16,1-4 54 0,-1 2-45 0,-3-2 3 15,5-4 33-15,-3 1-49 0,1-1 29 0,0-3-6 16,1 0-5-16,-4-2-5 0,2 2-16 0,-2-4 9 15,-5 1 0-15,1-4 0 0,0 2 33 16,-8-2-12-16,0 0-3 0,7 0 22 0,-7 0-13 16,8 0 8-16,-2 0-4 0,6-10-90 15,-10 4-1-15,2 1-39 0,-1 1-40 0,1-11-40 16,0 1-20-16,-2-1 17 0,0 0-225 0,-2 2-19 16,0 13 10-16,0-15 61 0,0-6 23 15,0 1 26-15,11-24 18 0,-6 23 10 16</inkml:trace>
  <inkml:trace contextRef="#ctx0" brushRef="#br0" timeOffset="73697.9961">31836 6198 806 0,'0'-6'310'0,"0"0"-23"16,1 2-13-16,0-1-12 0,0 0-5 0,0 1-55 15,0 2-22-15,0-1-32 0,0 0 4 16,1 2-12-16,0 2-40 0,2 0-5 0,0 1-8 16,8 9 13-16,-5 1-23 0,1 4-18 15,0-1 4-15,2 3-7 0,2 4-21 0,-5 0 30 16,3 2-40-16,-4-1 5 0,3-1 5 0,-2 4-24 16,-1 3 20-16,0-4-25 0,-2 0-11 0,-1 1 20 15,-1 1 43-15,0 1-43 0,-2-3-30 16,0 0 24-16,0-13-2 0,0 8 0 15,-12 20-1-15,6-17-1 0,-4-1 18 0,2-1-9 16,-4-1 5-16,0-2 7 0,0 3-42 0,0-4 32 16,-2-2-2-16,2-1-2 0,-1 1 1 0,3-4-2 15,-4 0 2-15,5 0-13 0,4-4-14 16,1-1 33-16,1-3-25 0,-3 2 18 0,1-1-25 16,2-1 1-16,2-3-46 0,-2 0-15 15,3 0-58-15,0 0-69 0,0 0 17 0,-5-15-216 16,3 9-20-16,2-13 13 0,0 8 19 0,0-7 45 15,10-30 17-15,-4 19-13 0,2 3 65 16</inkml:trace>
  <inkml:trace contextRef="#ctx0" brushRef="#br0" timeOffset="74396.7003">32323 5956 728 0,'-3'-4'309'16,"2"-1"-43"-16,1 1 8 0,-1 0-17 16,-1 0-51-16,2 0 9 0,-2 1-31 0,2 1-29 15,-1-1-18-15,0 2-12 0,1 0 10 0,0 0 0 16,0 0-57-16,0 0 29 0,2 4-56 15,1 0 6-15,5 9 12 0,1 5 2 0,3 0-5 16,2 5-15-16,-2-3-5 0,2 5-3 16,0 2 16-16,13 20-55 0,1-1 24 0,-6-2-26 15,0 0 49-15,-1 0-23 0,1 1-27 0,-5 1 5 16,0-1 1-16,-4-6 2 0,-2 7 36 16,-5 1-47-16,-4 0-2 0,-2-24 19 0,-15 48-1 15,4-24-23-15,-2-10 35 0,-2-5-20 16,2-1-2-16,-10-2-7 0,1-1 16 0,3 0-16 15,-5-2-9-15,-1 0 14 0,-1 0 0 0,0-5 35 16,2 1-5-16,3-3-32 0,1-2 9 16,1 0-30-16,4 0 44 0,-6-5-28 0,7 1 17 15,2-1-4-15,4-3-1 0,2-3 0 0,0 1-1 16,0 0 35-16,0-3 1 0,3-2-2 16,0 2-3-16,0 0 19 0,1-1 3 0,0-1 25 15,0-1-20-15,0 3-24 0,2-3 8 16,0 0 6-16,0 0-16 0,0 0 13 0,0 0-26 15,0 0 18-15,0 0-11 0,0 0-1 0,-7 0-1 16,7 0-28-16,0 0-38 0,0 0 5 0,0 0-98 16,0 0-16-16,-8 0-107 0,8 0 24 15,-8 0-301-15,8 0 39 0,-17-13 36 0,8-1 31 16,2 0 45-16,3-2-1 0,4-4 65 0,-5-1 33 16,1-2-5-16</inkml:trace>
  <inkml:trace contextRef="#ctx0" brushRef="#br0" timeOffset="110031.2615">26944 7738 220 0,'0'0'108'0,"0"0"-17"0,-11 0 50 16,11 0-20-16,0 0-15 0,0 0-14 0,0 0-61 15,0 0-6-15,0 0 57 0,0 0-6 16,0 0-10-16,0 0-3 0,0 0-27 0,0 0 34 16,0 0-11-16,0 0-21 0,0 0-4 15,0 0-5-15,0 0 22 0,0 0-13 0,0 0 21 16,0 0-18-16,0 0 9 0,0 0-3 0,0 0-25 16,0 0 6-16,0 0 10 0,0 0 7 0,0 0-33 15,2 5 27-15,5-5 0 0,-3-3-11 16,3 3 4-16,-3 0 0 0,4-2 8 15,-8 2 0-15,6 0-7 0,9 0-24 0,2 0 22 16,2 0-2-16,-3 0 4 0,-1 0-8 16,2 0-17-16,3 0 19 0,20 12-20 0,-29-9-7 15,10-1 8-15,-3 1 23 0,2 2-47 0,-2 0 26 16,0-1-11-16,0 1 4 0,0 0 15 0,-2 5 19 16,4-3-34-16,-2 0 5 0,-2 5 8 15,-1-5-6-15,5 1-14 0,-1 3-8 0,0-1 25 16,0-3-18-16,2 1 15 0,-2 0 4 0,3 1 3 15,-2 0-17-15,1-1 2 0,1-1 0 16,1-4-8-16,-1 3 0 0,3-1 8 0,-2-1 2 16,-3-3-19-16,0 1 15 0,4-2 23 15,-14 0-18-15,7 0 4 0,1 0 4 0,0 0-10 16,1 0 15-16,21-12-8 0,-19 10 6 0,3-2-9 16,0 2-1-16,-3-3-13 0,-8 3 8 15,10-2 6-15,-1-1-16 0,0 2 18 0,-5-1-6 16,5 1 5-16,-2-3 0 0,0 1-10 15,1-1 7-15,1 1 20 0,1 3-32 16,-3-2 16-16,1 1 4 0,-2-1-13 0,2 1 3 16,-2 1 15-16,-1 0-19 0,-4-1 2 0,-1 2 5 15,5-2-8-15,-2 3 7 0,-7 0 13 0,3 0-13 16,-1 0-14-16,-3 0 38 0,4 0-19 16,-1 0 3-16,6 0-12 0,0 0-12 0,1 0 34 15,0 0-22-15,17 11-1 0,-15-5 26 16,-1-4-30-16,1 1-6 0,-2 2 23 0,2-3-12 15,4-1 17-15,-11 2-14 0,13 0 7 0,-6 0-15 16,0-1 19-16,-1-1-31 0,1 0 17 0,0 1-16 16,2-2 11-16,-3 1 16 0,3-1-16 15,3 0 24-15,-14 0-8 0,5 0-26 0,2 0 11 16,4 0 3-16,3 0 7 0,27-10-20 16,-26 7 11-16,0-3 0 0,5 3 12 0,-3-1-16 15,2 1 6-15,0-3 4 0,-3 2 13 16,3 1-15-16,-1-1-5 0,-1 0 17 15,-1 1 0-15,0 0-4 0,0 1-18 0,-1-1 11 16,-4-1-4-16,2 1-19 0,2 0 27 0,-3-2-11 16,-3 2 16-16,2-1-15 0,-3 4-7 15,3-3 9-15,-4 1 4 0,4 0-10 0,1-1 3 16,-2 3 15-16,-6 0-9 0,4-3 1 0,1 2-11 16,-8 1-8-16,3 0 3 0,4 0-4 15,-2 0 33-15,3 0-2 0,-1 0-20 0,1 0 29 16,1 0-13-16,0 0-1 0,0 0-24 15,2 0 11-15,0 0 14 0,-1 0-18 0,0 0 2 16,4 0 2-16,-2 0 1 0,1 0-3 0,0 0 23 16,-2 0-4-16,2 0-25 0,0 0 11 15,1 0 12-15,-1 0-17 0,0 0 3 0,26 11 13 16,-27-10-1-16,-3 1 8 0,0-1-11 0,2 2-12 16,-1 0 12-16,-1-2-23 0,-1-1 14 15,-1 2 12-15,3 0-4 0,0-2-22 0,-8 2 31 16,6-1-17-16,2-1 17 0,-2 2-1 15,-3-1-22-15,4 1 17 0,-1 0-17 0,3 1 2 16,1-3 12-16,-2 4-22 0,-1-3 6 16,2 1 30-16,0-1-9 0,-2 2 1 0,4 0-30 15,-3 2 11-15,-1 1 16 0,0-4-15 0,0 0 0 16,2-1 23-16,-3 2-26 0,5-2 24 16,1 4-7-16,-5-5-1 0,-2 3-12 0,4 3-6 15,4-4 21-15,-4 1-28 0,-1-1 36 0,0-1 1 16,0 1-33-16,1 1 19 0,-4 0-3 0,10-1-16 15,-4 1 29-15,0-1-16 0,3 0 18 16,-3 1-24-16,-1 0 15 0,-1-2-12 0,3 1-13 16,3-1 25-16,-16-1 9 0,8 0-13 15,4 0-7-15,2 0 6 0,-1 0 5 0,1 0 8 16,-1 0-34-16,-1 0 25 0,1 0-20 16,-1 0 28-16,20-10-16 0,-24 7-15 0,-2 3 23 15,0-1-15-15,-4 0 25 0,-3-1-5 0,5-2-2 16,-5 0 21-16,0 4-16 0,-2-3 11 15,0 2-11-15,-2-2 19 0,6-2-26 16,-3 3-5-16,-2-3-8 0,1 3 15 0,-4-2 20 16,1 2-31-16,-1 0-1 0,1-1 0 0,-1 3 12 15,0-3 1-15,10-1-12 0,-4 0 17 0,-1 1-15 16,0-2 24-16,1 2-18 0,2-4-5 16,-3 4-4-16,5-1-6 0,-5 3 3 0,-3-1 8 15,2 0 11-15,-1 0-6 0,8-1 8 0,-1-1-3 16,1 3-10-16,2-1-2 0,-6 1 12 0,-2 0-19 15,-1 0-4-15,-4 1 3 0,0-2 1 0,-2 2 3 16,0-1 29-16,0 1-29 0,2 0-1 16,-2-2 0-16,-1 1 1 0,-3 1 7 0,0 0 3 15,0 0-8-15,0 0 19 0,0 0-4 16,7 0 13-16,-7 0-12 0,7 0 2 0,-7 0 1 16,0 0 0-16,0 0-3 0,7 0 11 0,-7 0-25 15,0 0 3-15,0 0 19 0,0 0-15 0,0 0-11 16,0 0-2-16,0 0 18 0,0 0 1 15,0 0 16-15,12-2-11 0,-11 2-2 16,-1 0 2-16,2-1-10 0,-2 2-4 0,0-2 0 16,-1 1-6-16,4 0-5 0,-4 0 8 0,2 1 5 15,-1 1 2-15,0-2-17 0,0 0 10 0,0-2 5 16,-1 2-2-16,1 0-4 0,1 0 15 0,0 0-28 16,0 0 3-16,0 0 8 0,-1 0 20 15,0 2-32-15,1-2 52 0,0 0-25 0,-1 0-34 16,0 0 26-16,0 0 12 0,0-2-21 0,0 2 10 15,0 0-1-15,0 0 5 0,0 0 0 0,0 0 16 16,0 2-30-16,0-2-24 0,0 0 28 0,0 0-2 16,0 0 11-16,0 0-17 0,0-2 19 15,0 4-6-15,1-2-16 0,0 0-3 0,-1 0 5 16,1 0 5-16,-1 0-22 0,1 0 17 16,-2 1 0-16,0-1 8 0,2 0 9 0,-2 2-25 15,2-4 10-15,-1 2 30 0,-1 0-18 0,0 2-2 16,0-4-21-16,2 2-11 0,0 0 9 15,-1 0-3-15,-1 2 28 0,0-1 8 0,1-2-19 16,-1 2 24-16,-1-1-18 0,1 2 4 16,3-1 12-16,-3 0-28 0,0-1 13 0,1 1-11 15,-1 1 5-15,1-2-16 0,-2 0 15 0,2 0 6 16,-1 1 8-16,0-1 1 0,1 0 1 0,0 0-24 16,-2 3 9-16,2-3-1 0,1 0-7 15,-1 0 7-15,0 1 10 0,-1-1 4 0,1 0-10 16,0 2 8-16,0-2-7 0,0 0 10 0,0 0-17 15,0 0-10-15,0 0 25 0,0 0 23 16,0 0-34-16,0 0 4 0,-1 1-2 0,2-1-37 16,-1-1 15-16,-2 1-25 0,1 0-3 0,0 1-11 15,-1-1-21-15,-1-1-17 0,0 2-15 16,1-1 11-16,-5 0-185 0,1 2-118 0,0 0 28 16,-12-2 22-16,11 0 70 0,-8 0 18 0,-2 0-17 15</inkml:trace>
  <inkml:trace contextRef="#ctx0" brushRef="#br0" timeOffset="129903.6356">23640 12450 483 0,'0'0'216'0,"0"0"-10"0,0 0-30 0,0 0-25 15,0 0-15-15,0 0 16 0,0 0-43 0,0 0 1 16,0 0-6-16,0 0-7 0,8-5-18 0,-3 3-7 15,0-1 25-15,11-1-16 0,-1-1 1 16,2-1-19-16,-3-1-12 0,2-1 27 0,1 1-29 16,0-2 9-16,3-1-1 0,-2 4-23 0,0-4 8 15,-2 0-4-15,6 1 4 0,-1-1-22 16,-2-3-5-16,1 1 9 0,0 0-1 0,-1 0 7 16,0-2-9-16,-1 0 0 0,-1-1 13 15,1 1-22-15,-1-3-4 0,2 1 11 0,-3-3-1 16,-1 0-5-16,-1 3 22 0,1-4-13 15,-3-3-5-15,-2 3 6 0,3-1-15 0,-2 0 8 16,-6-1-3-16,-1 0 26 0,2 3-24 0,-2 2-2 16,-3-1 1-16,-1 9-6 0,0-3 18 0,0 2-10 15,0-5 2-15,0 1-16 0,-13-9 13 16,10 14-4-16,0-1 26 0,0 3-12 0,1 1-22 16,1 2-4-16,-1-1 2 0,0 1 27 0,2 3-21 15,-3-3-5-15,2 1-1 0,-1-1 28 0,1 2-3 16,-2 0-9-16,2-1-15 0,0 1-8 15,0 1 12-15,0 0 11 0,0-1-27 0,0 1 27 16,0 1 11-16,0 1-14 0,1 3 0 0,-1-1-16 16,0 3-1-16,1 3 30 0,-1 9-21 15,1-8 11-15,0 4 10 0,0 6-16 0,0 0-5 16,0 4-10-16,0-1 26 0,0 4-8 16,0 0 3-16,0 1-1 0,0 2-3 0,0 0 17 15,0-1 0-15,7 0-19 0,-7 3 0 0,14 30-10 16,-12-29 13-16,0-3 8 0,-1 5 4 0,1-4-3 15,0-2-9-15,2 2-28 0,-1-1 24 16,-2 5-20-16,0-5 29 0,-1 6-12 16,0-20 12-16,0 7 22 0,0 5-40 0,0 0-3 15,0 0-8-15,-13 31 31 0,9-32-27 16,0-1 5-16,-4-1 14 0,3-1-26 0,1-1 39 0,-1-3-14 16,2 0-13-16,-3-6-15 0,-1 4 11 15,3-2-11-15,1-2 48 0,2-3-17 16,-1-4-29-16,1 1-3 0,-2-1 31 0,0-1-24 15,3-1 6-15,-2-1 18 0,1 0-29 0,0 1-17 16,-1-4-30-16,2 2 8 0,-2-1-38 16,0-1-2-16,-2-1-45 0,1 0-22 0,3 0 14 15,0 0-124-15,-5-12-116 0,0-2-46 0,1-5 28 16,2 2 6-16,-1 0 26 0,-1 1 68 16,0 1 8-16</inkml:trace>
  <inkml:trace contextRef="#ctx0" brushRef="#br0" timeOffset="130137.339">23989 12708 220 0,'2'-5'303'0,"0"-1"-62"16,0 0-24-16,7-7-16 0,3 1-11 0,-2 2-6 16,4-2-39-16,2 1 14 0,3 2-22 15,-1-3-13-15,5 2-10 0,0 2-24 0,2-2-12 16,-2 2 2-16,4 0-22 0,2 1 4 15,-3 0-2-15,-1-1-8 0,7 1-7 0,-5-3-32 16,-2 1-2-16,2 0-17 0,-1 0-42 0,-1-2-34 16,0 2-14-16,1-1 10 0,-5-1-166 15,2-2-100-15,0-1-13 0,-6-4 20 0,4 2 16 16,-1-1 9-16</inkml:trace>
  <inkml:trace contextRef="#ctx0" brushRef="#br0" timeOffset="130469.8717">24955 11910 483 0,'-2'-7'223'0,"0"4"-19"16,2-2 6-16,-1 1-29 0,-2 0 7 0,1 0-48 16,-1 0-2-16,1 3-24 0,0-1 4 0,-1 0 1 15,2 2-25-15,-4 1 3 0,2 0-2 0,-1 3-24 16,-5 9-5-16,0-3-4 0,0 6 0 15,1 1 5-15,-1 0-10 0,1 3 3 16,0 0 2-16,3 3-25 0,-4 1 14 0,3 2-15 16,0 2-2-16,1 0 9 0,-1 1 2 0,2 1 9 15,1-2-9-15,0 4-33 0,-2-4 12 16,3 6-9-16,0-3 9 0,2 0-4 16,0-18 9-16,0 7-20 0,12 25-5 0,-7-22-29 15,7 0 9-15,0-7-13 0,2 1-2 0,3-6-27 16,1-3-25-16,2-1 15 0,2-1-42 0,3-3-2 15,-3-2 10-15,-12-1-195 0,5 0-95 0,23-14 27 16,-20 7-8-16,3-2 14 16,-8-1 11-16,3-1 62 0</inkml:trace>
  <inkml:trace contextRef="#ctx0" brushRef="#br0" timeOffset="130771.3122">25237 12071 456 0,'0'-10'307'16,"-1"2"-44"-16,1 2-7 0,3 0-45 0,0 2-7 15,-3 0-41-15,4-1-5 0,-1 2-39 0,3-1-18 16,-2 2-6-16,1 3-14 0,13 4-11 16,-11-5-5-16,20 11 10 0,-9-1-9 15,-1 0-27-15,-3-1-8 0,-1 7 28 0,-2 1-32 16,1 1 7-16,-5 2 14 0,-3 0-13 0,-2 2-31 15,-2-9 0-15,0 5-15 0,-19 25-4 16,7-18-10-16,-1-5-31 0,-2-1 15 0,1 2-5 16,-3-2-7-16,0-2 14 0,-3-1-22 15,4-2 0-15,0-2-18 0,3 1 7 0,1-5-73 16,3-4-78-16,1-3-114 0,2-1-15 0,6 0 10 16,0 0 13-16,-4-10-37 0</inkml:trace>
  <inkml:trace contextRef="#ctx0" brushRef="#br0" timeOffset="131085.4676">25542 11974 277 0,'0'-5'294'0,"2"0"-48"0,-4 0-45 15,2 3-9-15,-2-1-16 0,-2 2-14 0,1 1-13 0,1 2 9 16,-4 1-36-16,-9 7-7 0,2 5-19 15,0-1 5-15,0 1-13 0,-2 2-10 0,2 1-9 16,1 0 0-16,-1 4-12 0,5-1 19 16,-3 3-39-16,2 2 14 0,-2-1 2 0,6-2-3 15,-2 2-7-15,3-1-9 0,1-3 1 16,3 0-16-16,0-10-24 0,0 2 10 0,16 18 10 16,-7-17-36-16,-1 1 7 0,2-5-20 0,3-4-8 15,3 2-10-15,-4-5-49 0,8-2 10 16,-7-1-73-16,4 0-84 0,23-18-111 0,-16 10 23 15,-1-5 24-15,-3-1 20 0,2 1 14 16,-4-2-56-16</inkml:trace>
  <inkml:trace contextRef="#ctx0" brushRef="#br0" timeOffset="131368.7105">25860 11915 504 0,'1'-5'302'0,"2"3"-52"16,-1-1-46-16,0 1 4 0,1 3-6 0,-1 0-15 16,4 2 10-16,-2 1-41 0,8 5-13 15,-1 4-24-15,1 4-12 0,-1 1 3 0,0 2-21 16,0 0-8-16,-4 2 17 0,0 0-34 0,-3 3-23 16,-2 0-2-16,0 1 19 0,-2-12-12 15,0 7-28-15,-17 27 8 0,7-23-26 0,-1 0-11 0,-6-2-14 16,-1 0-7-16,-1 1 8 0,0-3-32 15,-2-2 11-15,1-1-19 0,0-3 3 0,2-1-1 16,0-1-4-16,2-5-35 0,5-1 9 16,-1-4-215-16,12-3-64 0,0 0-2 0,-9-10 25 15,12 2 20-15,4-10 22 0</inkml:trace>
  <inkml:trace contextRef="#ctx0" brushRef="#br0" timeOffset="131641.6416">26430 11875 876 0,'2'-4'270'0,"-2"2"-29"15,0-1 11-15,2 2-46 0,-2-2-11 0,0 2-33 16,2-2-4-16,0 3-23 0,1-2-19 15,-1 0-11-15,1 1-27 0,3 1-11 0,1 0 5 16,-1-2-28-16,15 0-2 0,-3-1-22 16,0 1-18-16,2 2-16 0,-11 0-9 0,0 0-38 15,2 0-40-15,0 0 10 0,-2 0-179 0,-2 0 21 16,-7 0-188-16,0 0 25 0,11 10 66 16,-13-6 28-16,-2 0 5 0</inkml:trace>
  <inkml:trace contextRef="#ctx0" brushRef="#br0" timeOffset="131834.9768">26452 12084 428 0,'7'0'284'0,"-1"-1"4"0,10-3-32 16,0 0-38-16,2-2-34 0,-3 1-22 0,1-1 5 15,-3-1-35-15,-1 3-13 0,3-3-50 0,-2 0-40 16,-1 2-80-16,-1 5 4 0,6-6-140 15,-2 0-166-15,1 1 16 0,7-2 27 16,2 0-17-16,1 0 6 0</inkml:trace>
  <inkml:trace contextRef="#ctx0" brushRef="#br0" timeOffset="132319.183">27611 11575 261 0,'0'-13'370'0,"1"4"-56"16,-2 1-41-16,3 2-15 0,-3-2-54 16,0 3-5-16,1 5-34 0,0 0-31 0,0 0 1 15,-11-12-35-15,8 10 0 0,-3 2-23 0,-10 4 6 16,0 2-24-16,-6 1 15 0,5 4-24 0,-6 0-8 15,5 0 8-15,0 3-6 0,-2-1-14 16,1 1 19-16,1 0-30 0,0 3 9 0,9-3-12 16,1 0 14-16,-2 0-13 0,6 3-6 15,2-2 1-15,-1 1 20 0,3-7-31 0,11 16 26 16,4-8-17-16,-1 0 12 0,5 1-9 16,4-2-2-16,-2 1 9 0,5-2-22 0,0-1-2 15,1 3 16-15,-1-5-24 0,-2 3 28 0,0-1 6 16,-1 0-35-16,-4 1-1 0,-3-2 7 0,-2-2 0 15,-5 0 13-15,-2 2-7 0,-3-4 22 0,-4-9-14 16,0 9 5-16,-17 10-13 16,1-7-8-16,-4-3 3 0,-2-3 17 0,-1 1-12 15,-4-1-7-15,1-1 33 0,1 0-30 0,2 1-5 16,0-3 9-16,1-3-34 0,13 0 12 0,-4 0-33 16,1 0-25-16,1 0-15 0,2 0-45 15,0 0 12-15,2-10 12 0,9 6-340 0,-2-1 28 16,10-9 70-16,1-4 25 0,4-1-6 15,1 1 5-15</inkml:trace>
  <inkml:trace contextRef="#ctx0" brushRef="#br0" timeOffset="132602.2754">27892 11714 287 0,'2'-2'349'0,"0"0"-87"0,0 1-32 0,-1 0 6 15,1 1-23-15,0 0 23 0,2 1-19 16,-1 2-36-16,1 1 18 0,-4 1-33 0,2 0 16 16,5 12-21-16,-2-2-27 0,-1 3-11 0,-2-1-14 15,-2-9-4-15,0 6-13 0,0 0-20 16,0 3-7-16,0 1-21 0,0 0 23 0,12 16-38 16,-12-25-6-16,0 3 26 0,0 1-14 15,0-2-33-15,0-1-29 0,0 0-23 0,0-2-25 16,0-1-18-16,0-7-29 0,0 7-31 0,0 0 14 15,0-7-188-15,0 0 27 0,0 6 22 16,2-1-116-16,1-8 17 0,-1-1 26 0,5-10-8 16,-3-5 6-16</inkml:trace>
  <inkml:trace contextRef="#ctx0" brushRef="#br0" timeOffset="132761.3645">27937 11628 333 0,'-1'-9'307'15,"-1"2"-53"-15,2 1-7 0,-2 0-25 0,2 0-41 16,0 2-37-16,-2 0 2 0,0 1-34 0,2-2-30 16,0 5-40-16,-2-5-47 0,2 4 8 15,0 2 1-15,-1-1-166 0,-1 2-149 0,0 1-41 16,0 0 8-16,-1 0 9 0,3 2-21 16</inkml:trace>
  <inkml:trace contextRef="#ctx0" brushRef="#br0" timeOffset="133268.8051">28121 11698 222 0,'6'1'359'0,"-2"0"-75"0,2 0-29 0,-2 3-23 15,7 5-19-15,-2-4-4 0,-1 2-34 0,3 3-12 16,-3 0 14-16,2 5-31 0,-2-3-40 15,-1 0-2-15,-1 3-8 0,-3-5-14 0,4 3 6 16,-3-3-5-16,-1 3 5 0,-1-1-15 0,0-4 6 16,1-3-32-16,-1 2 27 0,1-1-43 15,-1-1-9-15,-1-1 11 0,-1-1 0 0,2 1 2 16,-2-1-6-16,0-1-4 0,0 1-12 16,0-1 21-16,4-1-1 0,-4-1-19 0,0 0-17 15,0 0 7-15,0 0-9 0,24-20 7 0,-10 5-7 16,1-1 14-16,3 1 0 0,-3 3-18 0,-1-2 27 15,-3 3 2-15,0 0-19 0,-2 7 0 16,-2-2 4-16,-1 0-25 0,-2 3 23 0,-1 0-8 16,2 0 1-16,-1 3 1 0,-1 0 27 0,3 0-13 15,-6 0 8-15,0 0 19 0,0 0-16 16,21 22-15-16,-11-9 20 0,-7-4 2 16,6 7-23-16,-1 5 35 0,-3-8-4 0,-2 2-5 15,4 2 5-15,-3 0-6 0,0 1-2 0,0 0 11 16,1 0-28-16,-4-4 7 0,3 0-21 0,0-2-8 15,-2 4 11-15,0-6-15 0,1-1 0 0,-3 0-58 16,3-3-25-16,-3-1-33 0,0-3-40 16,2 1 16-16,-1-1-200 0,-1-1-85 15,1-1 45-15,-1 0 28 0,0 0 24 0,5-10 3 16,4-7 52-16,0 0 13 0,3-3-43 16</inkml:trace>
  <inkml:trace contextRef="#ctx0" brushRef="#br0" timeOffset="133684.7028">28756 11666 287 0,'1'-6'385'0,"-1"2"-52"15,2-1-72-15,1 0-21 0,1 1 24 0,-1-1-28 16,-2 2-68-16,3 0-11 0,1 0-34 15,3 1 1-15,10 1-28 0,-4 0-8 0,-14 1 19 16,13 0-31-16,16 12 20 0,-21-5-37 0,5 1 2 16,0 3-17-16,-3 5-14 0,-2-2-1 15,-5 2 12-15,-1-1 16 0,-2 4-36 0,0-13 8 16,0 8 10-16,0 2-32 0,-20 18 0 16,9-15 2-16,0-3 20 0,4 3-32 0,-5-3 24 15,-1-2 0-15,4 5 3 0,5-8-30 0,-1 3 29 16,-2-3-24-16,3-2 23 0,2 0-17 0,-1-2 18 15,3-4 10-15,0-3-19 0,0 0-16 16,0 0 0-16,12 12 3 0,-7-9 22 0,3-3-19 16,-2 0-9-16,14 2 6 0,-3-2 8 0,-9 0-8 15,6 0-5-15,6 0-3 0,-1 0 8 0,21-13-35 16,-18 5-21-16,-2-2-38 16,2-1-9-16,1 1-51 0,0 0 13 0,-1-3-126 0,1 0-118 15,0 1 31-15,-1 3 23 0,0-6-39 16,-2 2 53-16,0 0 3 0,2 0 8 0</inkml:trace>
  <inkml:trace contextRef="#ctx0" brushRef="#br0" timeOffset="134168.4039">29483 11612 357 0,'6'-9'278'0,"-4"2"-2"0,2 0-28 16,-2 2-40-16,1 2 13 0,-3 0-37 0,3 1 16 15,-3 0-31-15,1 0 3 0,1 0-58 0,-2 1-11 16,0 2-8-16,-1 0 4 0,-2 3-11 0,0-1-4 15,-5 10-7-15,-4 2 8 0,0 1-25 16,-2 1-4-16,-2 2-14 0,0-3 11 0,3 3-12 16,-3-2 6-16,0 1-18 0,-3 1-3 0,6 0 13 15,0-3-20-15,0-2-22 0,2 0 5 16,-1-3 17-16,7-1-40 0,-1-4-9 0,2 0 20 16,-1-1 20-16,2-2-11 0,1-3-27 15,2 2 9-15,1-4-2 0,0-1 17 0,4-1-22 16,6-7 13-16,0-6 9 0,4 0-8 0,-1-1-13 15,4-2 38-15,-1 1-23 0,2-2 36 0,-2 1-29 16,-2 2 3-16,0-1 30 0,3 1-1 16,-2 1 22-16,-2 2 5 0,-4 2-34 0,2 2 20 15,-5 4-12-15,1 0-8 0,-2 1-8 16,-3 3 13-16,1 1-7 0,0 1-8 0,-4 1-26 16,0 0 35-16,7 0-15 0,10 16-10 15,-6-4 9-15,-4 0 31 0,5 3-43 0,-6 2 16 16,1 0 1-16,0 1-24 0,5 0 0 15,-3-1-3-15,-3 2 15 0,2-3-15 0,-3 1 33 16,-1-3-21-16,3 1 3 0,-3-1 27 0,-2-3-26 16,-1-1 16-16,0-1-50 0,1-1-19 0,-1-3-28 15,0-1-8-15,0 1-46 0,0-1 14 16,-1-3-245-16,1-1-45 0,-1 0 27 0,-2-2 27 16,3-1-4-16,-4 0 35 0,1-3 10 0,-5-10 4 15</inkml:trace>
  <inkml:trace contextRef="#ctx0" brushRef="#br0" timeOffset="134451.9526">29362 11558 356 0,'-2'-2'258'0,"1"-1"-51"0,-1 1-8 16,0 2-18-16,3-1-24 0,0-2-17 0,2 2-17 15,0 0-16-15,3 0-20 0,1 0-26 0,8-3 36 16,0 4-24-16,2-3-2 0,-1 1 19 16,6 1-41-16,-4-1-1 0,1-1 8 0,-1 1 21 15,-3 1-19-15,-3 0-1 0,4-3 1 0,-2 2-12 16,-3-2-15-16,5 2 0 0,-7-1-5 16,8 0 1-16,-4-2-36 0,-2 3-20 0,-3-2-6 15,5-2-11-15,2 1-49 0,0-1 8 16,0-1-126-16,0 0-137 0,1 1 23 0,0-2-36 15,-1 2 19-15,-1 1 31 0</inkml:trace>
  <inkml:trace contextRef="#ctx0" brushRef="#br0" timeOffset="134755.2465">29946 11421 689 0,'7'-1'240'0,"1"-1"-15"0,10 2-28 16,-3-2 10-16,-15 2-23 0,11 0-41 0,0 0-2 15,2 0-24-15,16 10-17 0,-11-2-10 0,-2 1-9 16,-2 2 5-16,-2 3-12 0,1 1 5 16,-1 1 5-16,-4 2-33 0,-1-1 9 0,0 2 1 15,-2 0-3-15,0 2 14 0,-4-2-27 0,-1-10 2 16,0 4 3-16,0 4-24 0,-16 15 15 15,8-14-11-15,-2-3-10 0,-1 2-13 0,-5-5-2 16,-1 1-8-16,-1-3-35 0,-1-5-22 0,-2 3-26 16,0-2-34-16,3 0 11 0,5-4-175 15,1-1-115-15,6 0 28 0,-1-1 23 0,7 0 28 16,0 0-1-16,0 0 9 0</inkml:trace>
  <inkml:trace contextRef="#ctx0" brushRef="#br0" timeOffset="135117.8882">30310 11417 770 0,'0'-5'225'16,"1"1"-25"-16,-3 0 13 0,0 1-54 0,-1 1-6 15,0-1-14-15,-1 2-37 0,0 0 3 16,-2 2-14-16,-7 5-4 0,-1 2 4 0,-3 1-8 15,2 2-41-15,0 3 15 0,0 1-14 0,0-1 19 16,2 3-17-16,-2 2-9 0,-1-2-4 16,3 2-18-16,3-1 20 0,0 1-13 0,-1 0 23 15,5-1-8-15,2 1-5 0,2-2-5 16,2 1 9-16,0-7 9 0,0 0-1 16,11 17-12-16,-4-13-2 0,5-3 5 0,-3-1-32 15,2 2 17-15,3-6 6 0,0 2-14 0,1-4 0 16,0 1-8-16,3-3 15 0,-3 3-17 0,-2-6-58 15,-1 2-21-15,1-2-14 0,-5 0-39 16,5 0 12-16,2 0-149 0,-3 0-132 0,8-14 25 16,-8 6 25-16,-1-5 30 0,-3 6-9 0,1-3 4 15</inkml:trace>
  <inkml:trace contextRef="#ctx0" brushRef="#br0" timeOffset="135319.5148">30507 11647 291 0,'4'0'294'0,"-1"0"-44"16,-2 2-2-16,2-1-24 0,-1 2-23 0,0 1 5 16,1 1-17-16,-2 1-27 0,0 0 0 15,3 9-47-15,-2 0 14 0,3-1-38 0,-3 1 7 16,-1 2-9-16,1-3-28 0,-1-2-9 16,-1-2-6-16,1 7-6 0,5-1-48 0,-6-9-21 15,0 0-65-15,0 1 8 0,0 1-155 0,0-9-118 16,0 7-17-16,0-7 34 0,0 0-7 15,0 0 41-15,-2 8 32 0</inkml:trace>
  <inkml:trace contextRef="#ctx0" brushRef="#br0" timeOffset="135487.077">30635 11621 431 0,'-1'-7'296'0,"0"2"-23"15,1-1-23-15,-1 2-2 0,0 0-52 0,0 0-1 16,0 0-38-16,-1 0-4 0,2-1-10 15,0 3-47-15,0-2-9 0,0 4-44 0,-4-4-35 16,1 1-58-16,1 3 4 0,-2-1-246 0,-3-1-75 16,1 0 1-16,-9-2 70 0,1-1-37 15,-6-1 27-15</inkml:trace>
  <inkml:trace contextRef="#ctx0" brushRef="#br0" timeOffset="136602.1015">25502 14011 653 0,'2'-4'213'0,"-2"0"-23"0,0 3-12 15,0-4-14-15,2 4-29 0,0-4 7 0,3 3-6 16,9-8-23-16,-1 0-28 0,3 0 4 0,4-2-18 15,0-1 10-15,1 1-12 0,2-1-12 16,5-2-13-16,1-1 6 0,8 0-15 0,-1-3-2 16,2-3-8-16,4 0 0 0,1-2 7 15,-3-1-9-15,-2-3 1 0,-4 3-11 0,1-2 10 16,-2 1-17-16,-7-2 16 0,-3 5 4 16,-1-1-17-16,-3 2 9 0,-4 0-3 0,-4 0 7 15,1 0-6-15,-4 3 10 0,-5 1 5 0,-3 5-19 16,0 1-5-16,0 3-1 0,0-3 5 15,-15-9-9-15,9 15 6 0,-1-1 21 0,3 3-15 16,-2 2-14-16,2-1 17 0,-1 2-13 16,0 2 5-16,5-1 16 0,-16 11-18 0,5 1 11 15,2 6 6-15,-2 0-17 0,-3 1 12 16,5 1 16-16,-2 2-13 0,3 2 1 0,2 7-5 16,-2-6 13-16,-1 4-2 0,5 1 2 15,-2 3 3-15,4-2 8 0,-2 5 0 0,-1 1-29 16,3 1 25-16,0 1 2 0,0 2-5 0,0-1-22 15,0-2 14-15,-1 5-2 0,3-22 3 16,0 11-14-16,0 3-3 0,-16 44 14 0,10-39 4 16,-3-1-12-16,1-1-19 0,-2-1 41 0,1-3-42 15,-1-2 12-15,4-5 25 0,-3 2-23 0,0-4 18 16,-1 1-35-16,2-2-19 0,1-3 14 16,-1-3-10-16,0-3 1 0,2-3-17 0,1-1-10 15,-1-5-4-15,-1-1-16 0,0-4 7 16,-2 1-20-16,0-2-10 0,9 0 17 0,-14 0 5 15,-21-10 11-15,15 5 8 0,-1-4-6 0,3 0 12 16,3 1 9-16,1-1 11 0,3-3 10 16,0 4 21-16,4 0-5 0,-4-5 6 15,8 2 16-15,3 11-23 0,0-13 0 0,14-18 21 16,-1 14-8-16,1-1 1 0,4 2 10 16,-2-2 3-16,4 2 4 0,3 0 0 15,-1-2-20-15,4 4 10 0,1-1-11 0,-1-1 9 0,5 1-3 16,-4 1-20-16,4 0-27 0,-3 1-28 15,1-2-30-15,2 3 8 0,-4-5-175 0,0 4-172 16,-1 1 27-16,2-3 25 0,-1 1 25 16,-1-1 17-16,-1 0 11 0</inkml:trace>
  <inkml:trace contextRef="#ctx0" brushRef="#br0" timeOffset="136866.78">26848 13765 425 0,'2'-4'362'15,"0"2"-70"-15,-2 0-32 0,2 0 0 0,0 0-14 16,-2 1-50-16,3-2 4 0,-1 1-23 16,-2 2-47-16,4-2 4 0,4 0-18 0,-2 0-12 15,11-3 11-15,0 1-14 0,7-2-21 16,-2 3-3-16,5 0-40 0,-6 1-47 0,8-1-24 15,2 0-12-15,-1 2-60 0,-1-1-42 16,-4-2 14-16,-3 1-290 0,1 3 29 0,-3-1-38 16,-20 1 26-16,22 11 19 0,-17-3 49 0</inkml:trace>
  <inkml:trace contextRef="#ctx0" brushRef="#br0" timeOffset="137066.3872">26946 14056 422 0,'-2'6'276'16,"0"-3"-44"-16,2 1 19 0,0-2-42 16,0-1-4-16,4-1-11 0,0 0-14 0,1 0-26 0,-1 0-12 15,15-4-22-15,1 0-13 0,0-2-17 16,3 0 4-16,6 0-28 0,-4-3-33 16,2 1-10-16,2 0-39 0,0-1-20 15,1-1 3-15,3-1-185 0,-1 0-165 0,3-1 26 16,1-2-35-16,2-1 24 0,0-5 57 0,1 3 3 15</inkml:trace>
  <inkml:trace contextRef="#ctx0" brushRef="#br0" timeOffset="137805.1289">28194 13719 452 0,'4'-1'304'0,"0"-1"-77"0,0 0 8 0,1-1-47 16,11-3 11-16,-1-3-15 0,2-2-58 15,5 3-16-15,-2 0 17 0,4 0-29 0,-1 0-23 16,3 0 14-16,-1-2-15 0,0 1 7 16,1-2-8-16,-5 0-12 0,1-2-3 15,1 1-22-15,-2-1-14 0,-5-3 28 0,4 3-17 16,-3-3-9-16,1-3 6 0,-5-2-4 0,2 1-16 15,-2-2 24-15,-1-1-13 0,-4-2-5 0,2 3 33 16,-4 0-25-16,1 0-3 0,-5 2 9 0,2-2 25 16,-2 5-35-16,-2 5 12 0,0 5 2 15,0 0 5-15,0-1-13 0,0 1-12 0,0 7-10 16,0-9 10-16,0 9 1 0,0-5 8 0,0 5-5 16,-9-6 0-16,4 9-4 0,-5 8-15 15,-1 0 16-15,-4 6 13 0,1 1-18 0,1 3-24 16,1 1 21-16,0 3 13 0,0-3-3 0,0 4-18 15,3 1 21-15,-2 4-20 0,2-1 12 16,0 3 0-16,-1 1 1 0,3 2 8 0,-3 0-7 16,4 2 25-16,0 2-28 0,5 1-7 15,-3 2 13-15,2-2 4 0,-2-1-17 0,1-1 28 16,-1 1-36-16,-2-1-6 0,2 0 39 16,-1-1-32-16,-2-1 29 0,3-4-36 0,-5 0 24 15,1 2 8-15,-3-5-13 0,2 1-11 16,-3-4 37-16,2 0-52 0,-1-2 17 0,0-2 4 15,0 1 2-15,0-4-14 0,-1 0-10 0,1-5-28 16,-1-4 7-16,-3-1-19 0,-2-2 27 0,0-3-18 16,0-1-1-16,-1-2-4 0,8-2-15 0,-4 0 26 15,-19-14 8-15,14 5-14 0,3 0 25 16,-3-4-2-16,6 1-10 0,1-4 9 16,5 1 2-16,-1 1 18 0,6-1-12 0,1 5-13 15,1 10 8-15,0-15 16 0,0 0 19 0,16-17 5 16,-3 17-3-16,1-2 11 0,2 0-15 0,-3 1 9 15,6 1 7-15,-5-2 1 0,7 3 5 16,-3-1-1-16,5 1-1 0,-3-1 1 0,3 1 9 16,-3 2-18-16,2 0-5 0,3 0 17 15,2 2-29-15,-1-2 8 0,3 2-8 0,-2-2-16 16,1 3-15-16,1 0-33 0,-1-1-21 0,-2 1-57 16,3 1 12-16,-4-4-174 0,-1 2-109 15,0 0 29-15,-2-2 25 0,-2-3 7 16,0 2 19-16,-5-9 10 0,0 5 4 0</inkml:trace>
  <inkml:trace contextRef="#ctx0" brushRef="#br0" timeOffset="138175.3829">29166 13047 214 0,'1'-4'323'0,"-1"0"-25"0,-1-2-38 0,1 2-31 16,0 2-38-16,1-3 1 0,-1 3-48 16,0-2-14-16,1 3-16 0,-1-2-4 0,1 3-27 15,-1-2 11-15,0 3-15 0,2 0-18 16,-1 1 3-16,1 2-17 0,-1 2-7 0,2 10 18 15,3 2-13-15,-2 2-11 0,1 0-5 0,-2 3 1 16,4 0-16-16,-1-1 16 0,2 2 12 0,-1 0-24 16,1-1 18-16,0-1-19 0,3 1-6 15,-4-3 7-15,3 2-18 0,1-5 14 0,-1 4 1 16,-2-8-15-16,0 1-11 0,-2-1-31 16,1-6-37-16,-3-2-42 0,0 1-7 0,0-3 12 15,-2 1-249-15,-1-3 26 0,-1-1-56 0,0 0 24 16,0 0 67-16,4-9 10 0</inkml:trace>
  <inkml:trace contextRef="#ctx0" brushRef="#br0" timeOffset="138466.7099">29364 13040 691 0,'2'-6'252'15,"-4"2"-2"-15,1-1-26 0,1 2-28 0,0-1 4 0,-2 2-33 16,1 0-22-16,2 2-12 0,-4 0-19 15,2 1-36-15,0 2 16 0,-1 1-12 0,-3 11 4 16,-5 2-25-16,2 1 5 0,1 3-15 0,-3 0-4 16,-1 4-9-16,0-3 7 0,0 3-4 15,-3-6 1-15,2 4-19 0,1 1 2 0,-3-3 30 16,1 2-20-16,-1-1-8 0,1-1-8 0,-2-1 10 16,0 0-11-16,1 1-14 0,2-2-2 0,-4-1-28 15,5-3-11-15,0-2-4 0,0 0-24 16,2-2-18-16,2-5-36 0,0 1-25 0,0-5 14 15,1 0-264-15,3 0 25 0,3-2 25 16,0 0-10-16,0 0 21 0,0 0 9 0,-9-15 59 16</inkml:trace>
  <inkml:trace contextRef="#ctx0" brushRef="#br0" timeOffset="138716.9933">29083 13353 234 0,'2'-6'305'16,"0"0"-80"-16,6-5 17 0,-5 2-45 0,2 0 12 15,4 0-36-15,0 2-7 0,1 2-39 0,-1-4 11 16,4 2-24-16,2 2 9 0,2-3-30 0,1 3-8 16,0 1 9-16,1-2-17 0,3 3-10 15,-5-1 17-15,-5 1-29 0,0 3 19 0,7-3-26 16,0 2 14-16,-6-1-34 0,-1 0 14 0,-3 1-12 16,0-1-6-16,-1 1-5 0,-1 0 6 15,-1 0 1-15,-1 0-27 0,1 1-33 0,-2 0-66 16,-1 0-26-16,3 0 11 0,-3 0-308 15,0 0 31-15,0-1 23 0,-2 1 19 0,-1 0 17 16,0 0 15-16,0 0-9 0</inkml:trace>
  <inkml:trace contextRef="#ctx0" brushRef="#br0" timeOffset="139232.0276">29177 13712 380 0,'5'-3'222'0,"5"-9"-32"0,2 4-14 0,3-2-41 15,3 3-14-15,3-1-10 0,4-2-14 0,1 1-7 16,0 3-5-16,6-2-12 0,-2-1-7 16,2 1 20-16,1-1-27 0,-2 0 5 0,1 2-8 15,0-4-15-15,0 4 4 0,-4 0-4 0,0 1 0 16,-2 0-9-16,-1-2-18 0,0 1-19 0,0 3 1 15,-8-1-113-15,-3-3-80 0,-6 7-166 16,-4 1 24-16,-3-3 18 0,-1 3 10 0</inkml:trace>
  <inkml:trace contextRef="#ctx0" brushRef="#br0" timeOffset="139483.0781">29375 13877 220 0,'14'-6'277'0,"2"0"-35"15,-1-1-33-15,3 0-11 0,-3 0-19 0,5-1-22 16,2-1 12-16,-4 3-29 0,1-1-21 16,0 1-3-16,-4-3-22 0,2 3-28 0,1 0 18 15,0 2-18-15,-4-1-2 0,0 4-3 16,3-6-11-16,2 5-43 0,-7 0 0 0,-1 1-53 15,-2 0-10-15,-2-1-32 0,2 2 7 16,-3-1-193-16,0-1 21 0,-2 1 19 0,1-2-100 16,0 1 46-16,0 1 6 0</inkml:trace>
  <inkml:trace contextRef="#ctx0" brushRef="#br0" timeOffset="149110.8502">32709 5479 428 0,'0'0'177'0,"0"0"-40"16,0 0 21-16,0 0-10 0,0 0-31 16,0 0-17-16,0 0-30 0,0 0 19 0,0 0 2 15,0 0-9-15,0 0-2 0,0 0 5 16,0 0-30-16,0 0 11 0,0 0 9 0,0 0-15 15,0 0 2-15,0 0-10 0,0 0-9 0,0 0 17 16,0 0-24-16,-6-6 8 0,-5 3-28 16,-4-3 8-16,3 1 14 0,-2 0-21 0,1-1-2 15,-2 0 14-15,4 0-28 0,1-2 12 16,-5-3 4-16,8 7 27 0,1-5-22 0,-4 1-21 16,5 1 12-16,5 7 30 0,0 0-12 0,0-7-27 15,0 1 11-15,0 6 8 0,0 0 16 16,0-8-26-16,10-1 20 0,-9 6-24 0,1 1 2 15,1 1-3-15,2 0 12 0,1 1-17 16,-2 3 8-16,3-3-1 0,-2 2-10 0,4 5 12 16,2-1-6-16,0 0-4 0,-3-1 3 15,2 4 0-15,1-2 16 0,-1 2-15 0,-1 1-1 16,-2 1 15-16,1 0-18 0,-4-2 5 16,0 3-4-16,-1 1 0 0,-3-4-9 0,0 2 7 15,0-11 17-15,0 9-8 0,-13 11-4 16,7-13-8-16,-3 4-6 0,2-5-3 0,-1 1 1 15,-1-2 3-15,-1-1 5 0,2-1 11 0,-5 2-2 16,4-1-10-16,0-4-2 0,-1 2 5 16,4 0-21-16,-2-2-1 0,0 1 22 0,8-1 2 15,0 0-12-15,0 0 4 0,-9 0 0 0,9 0 13 16,0 0-5-16,-8 0 16 0,2-9-28 16,6 5 13-16,-6 3-14 0,8 2-6 0,-3-5 27 15,0 3-17-15,2 0 25 0,-1 1 4 0,2-2-19 16,-3 5-8-16,2-7 14 0,1 1-38 15,-4 2-4-15,2 0-25 0,1-2 4 0,3 1-41 16,2 3 10-16,-1-1-153 0,0-5-79 16,2 3-52-16,0 0 24 0,-2 0 33 0,-2 0-13 15,-3 0 31-15</inkml:trace>
  <inkml:trace contextRef="#ctx0" brushRef="#br0" timeOffset="150976.1358">32659 5586 215 0,'0'0'215'0,"0"0"-21"0,0 0-33 0,-27-11-53 16,21 6 41-16,1 3-41 0,3-2-16 0,-2 3-37 16,0-1 15-16,3-2 16 0,0 1-9 15,-1 2 22-15,2-2-1 0,0 1 10 0,0 1-36 16,2-4-4-16,-1 1-9 0,-1 4 0 0,0-7-6 15,0 7 9-15,0-8-12 0,13-5 0 16,-8 6 4-16,3 4-16 0,-2-4 9 0,1 8 1 16,-2-6 7-16,0 2-26 0,0-3 3 15,3 4-6-15,-1-3 11 0,-2 5-19 0,1 0 1 16,2-3-3-16,-2 1-11 0,-6 2 25 16,7 0 5-16,-1 0-30 0,2 0 18 0,6 11-9 15,-5-5-16-15,-2 1 17 0,0-2 3 16,-1 2-31-16,-2 0 8 0,-1-1 20 0,1 2-3 15,-2-2-28-15,-2-1 25 0,0 6 8 16,0-3-19-16,2 0 0 0,-2-8 22 0,-11 15-22 16,4-12 18-16,-1 4-11 0,-4-3 1 15,-3-4 18-15,-4 3-19 0,4-3-10 0,6 0 14 16,-3 0 4-16,-3 0-16 0,1 0 10 0,0 0-13 16,-14-11-6-16,19 6 31 0,-1-2-19 15,3 2 5-15,1 2 22 0,1-1-16 0,4-1 20 16,-1 0-21-16,0-5 5 0,2 10 3 15,0-11-15-15,13-11-3 0,-7 13-2 0,5-3 9 16,-1 2 1-16,1 0-2 0,-2 1 18 16,2 6 4-16,-1-6 11 0,1 5-34 0,1-3-6 0,1 2 9 15,1 4-12-15,-1-4 6 0,-1 1 20 16,1 2-3-16,-3-2-21 0,1 1 28 0,-11 3-25 16,12 0 9-16,0 0 17 0,1 0-21 15,8 12 11-15,-10-9-22 0,1 3-8 0,-3 2 9 16,0 4-12-16,-1 2 9 0,-1-1 23 15,0-2-7-15,2 3-2 0,-2-1-1 0,-3 0 1 16,-2 3-7-16,-2 0-5 0,0-1 3 0,0-7 5 16,-10 18 21-16,2-8-28 0,-2-1 13 15,-2 1 1-15,3 3-5 0,-2-3-7 16,4 1 12-16,-1-4 9 0,-9 2-6 0,7-3-7 16,-1 0 15-16,-5-3-14 0,7 0 9 0,-4 0-23 15,6 1 23-15,2-4-17 0,0-1 16 0,-3-1-25 16,5-1 16-16,0-1 14 0,3-1-11 0,-4-3-1 15,4 2-4-15,0-2 4 0,0 3-21 16,-1-1 27-16,1-2 14 0,0 0 9 0,16 1-3 16,-8-1-3-16,14-1 31 0,-11 1-28 15,10 0-3-15,28-7 22 0,-13 3-16 0,1 2-6 16,1-1 36-16,-1 0-7 0,11 0-51 0,-4 3 22 16,-7-1-38-16,-17 1 28 0,8 0-33 15,3 0 15-15,-2 0 33 0,0 0-3 0,-3 0 15 16,0 0-5-16,-4 0-26 0,-2 0-19 15,-6 0 16-15,0 0-19 0,-3 0-18 0,-1 0 23 16,-3 0 15-16,1 0 1 0,-8 0-3 0,7 0 0 16,-7 0-2-16,7 9-2 0,-4-7-1 15,1-6-2-15,-3 7 0 0,1-2-32 0,-2-2 0 16,0 1 53-16,1 0-3 0,1 1-13 16,0-1-7-16,0 1-46 0,-2-3 7 0,-2 0-32 15,3 4-31-15,-2-2-16 0,-4 0-24 16,-1 0-20-16,0 0 16 0,-9-3-296 0,0-3 22 15,-11-2-9-15,-11-3 77 0,-1 1 2 0,-5-2 25 16,-8-2-26-16,-11 1 10 0,-5-3 80 16</inkml:trace>
  <inkml:trace contextRef="#ctx0" brushRef="#br0" timeOffset="153341.2664">30767 1911 317 0,'0'0'257'0,"0"0"-8"0,0 0-62 16,0 0 2-16,0 0-16 0,0 0 8 0,0 0-26 16,0 0-5-16,0 0-18 0,0 0-18 15,0 0 1-15,0 0-22 0,0 0 13 0,0 0-9 16,0 0-29-16,0 0 2 0,0 0-8 15,0 0 16-15,0 0-21 0,0 0-4 0,0 0-10 16,0 0-3-16,0 0-6 0,0 0 9 0,0 0-24 16,0 0 30-16,0 0-16 0,0 0-2 15,0 0-15-15,0 0-7 0,0 0-4 0,0 0 15 16,0 0-14-16,0 0 7 0,0 0 19 0,7-21-30 16,-4 20-5-16,1 0 2 0,1 1-8 15,-2 0 20-15,1 0-8 0,-1 0 6 0,-1 0-12 16,2 0-2-16,-1 0 3 0,-1 1-1 15,0 0 10-15,1 1-17 0,-4 1 3 0,4 0-7 16,-3 0 26-16,0 1-10 0,-2-1-4 16,0 0 4-16,-1 1 9 0,0 0-15 0,-1-2 9 15,1 2-1-15,-2-2-2 0,1 1 4 0,-1-1-8 16,-1-1 15-16,2 2 5 0,-1-1-12 0,2-2-14 16,-2 1 27-16,0-1-22 0,5 0 18 15,0 0 9-15,-8 0 3 0,8 0-31 0,-7 0 23 16,7 0 11-16,-13-13-19 0,12 8 13 15,0 0-9-15,0 1 18 0,-1-1-26 0,3-2 3 16,0 2-2-16,-1 5-25 0,9-20 16 0,-2 7-7 16,0 3 0-16,-2 3 1 0,-1 1 11 0,1 2 4 15,0 1 7-15,-3-1-18 0,2 2 2 16,9-4-12-16,-5 5 20 0,-8 1-18 16,7 0 11-16,1 0-2 0,-1 0-7 0,-1 0 14 15,6 11 1-15,-1-3-23 0,0 2 13 0,-5 4 18 16,1-2-11-16,2 3 3 0,-7 3-11 0,-1 0 11 15,0 1-2-15,1 0 13 0,-2-8-19 0,0 4 5 16,-12 19-5-16,5-15 19 0,-3-1-5 16,-4-2 2-16,4 3 4 0,0-5-2 0,-2 3-11 15,0-4 20-15,0 0-20 0,0-2 16 16,4-5-18-16,0-1 5 0,4 0 6 0,-2-1-11 16,2 0-9-16,1-2 17 0,0 0-13 0,1 2 5 15,0-3-1-15,0 1-4 0,1 0-4 16,0 0 14-16,0-2 20 0,1 0 35 0,0 0-30 15,0 0-27-15,11 1-5 0,7-3 24 16,3 3 4-16,-9-1-8 0,7 0 1 0,4 0 28 16,34-11-50-16,-26 3 6 0,-1 5-16 15,-1 0 26-15,2 0 29 0,5 0-41 0,-6 2 32 16,-2 0-52-16,-3 1 33 0,3-2-29 16,-10 0 0-16,-4 1 29 0,-3 1 18 0,-2-1-28 15,0 1-17-15,-4 0 7 0,0 0 1 16,0 0-2-16,-5 0 29 0,0 0 6 0,0 0-3 15,8 0-3-15,-8 0-21 0,8 0 1 16,-8 0-2-16,0 0 1 0,7 0-10 0,-7 0 10 0,0 0-20 16,6 0 28-16,-6 0-2 0,0 0 2 15,0 0 0-15,0 0-1 0,7 0-3 0,-7 0 1 16,0 0-31-16,0 0-3 0,6 0-30 16,-6 0-15-16,0 0 0 0,9-1-23 0,-9 0-17 15,0 1-31-15,-1-2-54 0,2 2 18 0,-2-2-188 16,0 0-71-16,-2-1 41 0,-2 0 13 15,0 0 25-15,-8-4 25 0,-5 0 27 16,-1 1-29-16</inkml:trace>
  <inkml:trace contextRef="#ctx0" brushRef="#br0" timeOffset="158657.0718">28711 6094 437 0,'0'0'210'0,"0"0"-17"15,14 0-52-15,-14 0-23 0,0 0 19 16,0-12-36-16,0 12 8 0,0 0 3 0,0 0-19 16,0 0 11-16,0 0 11 0,0 0-38 0,0 0 7 15,0 0 0-15,0 0-2 0,0 0-20 16,14-26 12-16,-14 25-8 0,0 0-15 0,0 1 17 16,0-1 0-16,0 1-30 0,0 0 14 15,0-1 6-15,0 0-24 0,-1 2-5 0,1-1 0 16,2-1-3-16,-2 1 11 0,0-1 0 0,-1 1-22 15,1 0-6-15,0 0 4 0,2 0 14 0,-2 0-13 16,0 1-18-16,-2 0 12 0,2 0-4 0,-2 0 11 16,1 0-15-16,-3 3 5 0,3-2-4 15,-2 0 17-15,1 2-22 0,-1-1-8 16,-1 2 9-16,1-1 17 0,-1 1 5 0,1-1-28 16,-1 0 22-16,-3 8-24 0,1-3 28 0,-6 3-14 15,7-2-11-15,0-3 15 0,0 6 15 16,-4-1-5-16,2 1-9 0,2-2 5 0,0-1 20 15,0 3-27-15,0-3-3 0,-1 4 10 0,2-4 5 16,-3 3 21-16,-3 2-18 0,7 0-4 16,-4-1-8-16,0 0 9 0,5-1-18 0,0-1 28 15,-4 5-14-15,0 1 14 0,-2 3 12 16,1-5-11-16,2 4-23 0,-2-3 36 16,1 2-21-16,1 1 41 0,-1-3-25 0,-1 2-29 0,-1 1 45 15,-2-1-15-15,5 3-24 0,0-1-8 16,-3 3 34-16,2-2-1 0,-3 2-2 15,0 0-25-15,4-1 21 0,-3 2 8 0,2-1-16 16,2 1 12-16,0 1-10 0,3 0 16 16,0 0-8-16,-2-2-4 0,3-2 11 0,-4 2-4 15,2 1-4-15,0 1-3 0,2-2-4 0,0-13 17 16,0 5-16-16,0 5 4 0,0-1-3 0,0 1-3 16,0 0 7-16,13 23-18 0,-9-19 14 0,0-3-3 15,2 0-3-15,0-1-10 0,1 3 17 16,1 0-5-16,0 1-2 0,0-1-9 15,1-1-7-15,0-1 12 0,1 2-2 0,1-2-38 16,0 0 8-16,2-1 1 0,1 0-34 0,2 0-7 16,5-6-4-16,-2 1-32 0,1-2-35 0,4-3-15 15,3-2-44-15,2 0 18 0,3-6-219 16,3-2-88-16,-16-1 36 0,13 0 29 0,49-16 27 16,-29 4 21-16,7-3 69 0,1-4-11 15,8-3 11-15</inkml:trace>
  <inkml:trace contextRef="#ctx0" brushRef="#br0" timeOffset="160006.4897">33309 5463 563 0,'0'0'185'0,"0"0"-42"0,0 0 33 16,0 0-37-16,0 0-18 0,0 0-14 0,0 0-15 15,0 0 4-15,-15 0-42 0,15 0 4 16,0 0 0-16,0 0 4 0,-13 16 20 0,6-9-29 15,10 2 32-15,0 1 0 0,0-1-15 0,2 5-17 16,-3-3 5-16,4 4 16 0,-6-2-18 16,7 4-5-16,1 5 5 0,2-2-14 0,-4-2-13 15,2 3 21-15,3 0 7 0,-2-2 2 0,0 5-17 16,1 0-7-16,0 0-7 0,0 2 1 16,-1 0-1-16,3 4 3 0,-2-1-12 0,0 1 20 0,-3 3-19 15,2-2-6-15,-2 0-1 0,-2 3 0 16,3 0-8-16,-2 3 28 0,2 0 1 0,-3-2-19 15,2 2 8-15,-6-3 1 0,6 5 15 16,-3-5-30-16,-2 4 4 0,2-3 14 0,-1 2-26 16,-3-18 44-16,0 7-1 0,0 3-3 15,12 37-4-15,-10-34-21 0,0 1-7 0,0-3 56 16,2 0-54-16,-3 5 24 0,3-3-42 0,-1-2 29 16,-1 2-12-16,-2-7-2 0,3 3-13 15,-1-2 15-15,-2-13 2 0,0 5-19 0,0 6 13 16,0-2 30-16,-12 33-17 0,10-32 14 15,-3-3-30-15,3 2 22 0,-6-1-28 0,0 3 48 16,-1-5-38-16,-3-1 38 0,-6 5-14 16,4 0-47-16,0-5 26 0,-4-2-1 0,0 3-1 15,0-3 17-15,1 1-11 0,-6-1 15 0,5-3-26 16,1-3 25-16,-6 1-4 0,-1-3-1 0,-3 1 11 16,5-1-27-16,1-2 3 0,10 0 11 15,-12 1 0-15,4-1-5 0,8-3-7 0,-7 0-1 16,1-1-1-16,10-2 0 0,-4 0 29 15,3 0-2-15,-2 0-22 0,-2 0-1 0,2 0 0 16,1 0 1-16,-2 0-2 0,2 0 26 0,1 0 17 16,8 0-34-16,-9 0 3 0,9 0-22 15,-10 0 21-15,10 0 10 0,0 0-22 0,0 0 28 16,0 0 2-16,-10 6-31 0,9-12 5 0,1 9-16 16,0-1 25-16,0-2-25 0,0 1 17 15,1 1-17-15,-3-4 9 0,2 2 13 16,0-3-37-16,1 2 1 0,-2 1 3 0,7 0 0 15,-7-4-77-15,-1 1-45 0,1 0-57 0,-4-1-59 16,2-9 23-16,-1 4-242 0,-2-7 6 16,4 8 84-16,-2-7 27 0,4 8 26 0,0-7-8 15,-8-15 37-15,4 11-32 0,4 6 23 0</inkml:trace>
  <inkml:trace contextRef="#ctx0" brushRef="#br0" timeOffset="181157.9983">23240 15712 287 0,'0'0'212'0,"0"0"-27"15,0 0-30-15,0 0-22 0,0-14 10 16,0 14-7-16,0 0-17 0,-21-21-4 0,20 18-5 16,0 1-7-16,1-2 0 0,0 2-8 0,0 0 3 15,0 0-3-15,0 0-18 0,0 0-9 16,1 0 0-16,-1 1-16 0,1 0-3 0,-1-1 5 15,1 2-23-15,-1-2-3 0,0 1-4 16,0 1 3-16,0 0 2 0,0 0-8 0,0 0 2 16,0 0 4-16,0-2 4 0,2 2-11 15,0 1-10-15,-1 0 13 0,2 0-6 16,0 3-8-16,0-2 16 0,1 0-3 0,9 8-21 16,0 1 5-16,-1-1 8 0,2 0 9 0,-3 3-2 15,1-1-10-15,2 1 21 0,0 0-24 0,-1 1-2 16,2-1 24-16,-4 1-15 0,3 0 15 0,2 4-6 15,-2-4-22-15,1 1 2 0,-3-1 5 16,3 0 6-16,-3-2 5 0,1 0 2 0,0 1-10 16,1-1 10-16,-1 1-2 0,-1 0-12 15,1 0 22-15,-1-1-15 0,1 0-1 0,-2 0-1 16,-3-1 7-16,4 1-5 0,-1-2-3 0,-2 1-13 16,-3-3 13-16,5 1-16 0,-4-1 0 0,1-2 21 15,-1-2 5-15,-2 1-23 0,-1-1-4 16,-1 2-4-16,1-4 11 0,-2 2-4 0,3-2-1 15,-2 1 1-15,0 0 9 0,-1 0-4 16,1-1-5-16,-1 0 0 0,0-1 1 16,1 1-2-16,0-1-17 0,-1 0 9 0,-2 0-24 15,2 1-9-15,1-2-16 0,-1 0-19 0,-2 0-12 16,0 0-48-16,0 0 12 0,0 0-87 0,0 0-80 16,10-12-97-16,-10 8 23 0,0 1 13 15,0-1 16-15,-1-1-21 0</inkml:trace>
  <inkml:trace contextRef="#ctx0" brushRef="#br0" timeOffset="182143.8646">23850 15610 224 0,'-1'-4'179'0,"0"2"-31"0,0-3 1 0,0 4-28 15,-2-3-41-15,2 1 2 0,1 2 20 16,-3-2 1-16,3 0-26 0,-1 2 4 0,0-1-14 15,-1 0 5-15,2 0 19 0,0 0-24 0,0 1-12 16,-1 0 12-16,1 1-3 0,-1-1-4 0,1 0-23 16,-2-2 32-16,2 3-22 0,-1-3-3 15,0 3-8-15,2-1 1 0,-1 1 2 0,0-2 0 16,0 4-16-16,-2-4-4 0,2 2 5 16,0 2-15-16,-2-1 8 0,2 0 12 0,0 4-11 15,-2-3 8-15,-1 2-1 0,2 2 1 0,0-1-3 16,-2 12 5-16,3-6-18 0,-5 7 11 15,-1 0-3-15,4 1 0 0,2-5 15 0,-2 3-10 16,1 1 10-16,-6-1 7 0,6 0-5 16,-1-3 3-16,2-1-7 0,-2 5-9 15,-2-1 13-15,4-3 10 0,-2-2-3 0,2-4 0 16,0 4-19-16,0 2 2 0,0 0 8 0,0 0-27 16,-7 9 20-16,5-13 1 0,-1 7-17 15,1-4-3-15,2 0 6 0,-2 4-8 0,1-3 14 16,-1 2-13-16,-2 1 11 0,3-3-13 0,-3 2 1 15,2 3-4-15,-2-2 25 0,0 0-16 0,1 2-2 16,0 0 3-16,-1-1-4 0,0 0 9 16,0 0-8-16,-1-2 9 0,0 3-17 0,0-2 11 15,1 2-9-15,0-1-7 0,-2 0 0 16,2-2-3-16,-1 2 11 0,1-4-5 0,1-1 10 16,-4 0 7-16,4-3-10 0,-1 1-8 0,-4-1-4 15,3 1 20-15,1-2-12 0,0-1 21 16,-1-2-17-16,-6 3-5 0,7-3-9 0,-3 0 12 15,1-2 21-15,-2 0 12 0,3 0-24 0,0-3 1 16,-1 1-5-16,1-1-1 0,-1 1 21 16,0-1-10-16,-1-1-10 0,2 1 12 0,-1-1-13 15,0 0 23-15,0 0-14 0,0 0 8 16,1 0 8-16,0 0-22 0,1 0 30 0,-1 0-13 16,0 2-8-16,1-2 1 0,2 0-13 0,2 0 14 15,0 0 7-15,0 0-8 0,0 0 1 16,0 0-15-16,-7 0 13 0,7 0-5 0,0 0-24 15,-6 0 7-15,6 0 28 0,0 0-41 0,0 0-6 16,0 0-15-16,0 0-17 0,-7 0 1 16,7 0-30-16,0 0-39 0,0 0-41 15,0 0 14-15,0 0-162 0,-10-10 24 0,18-5-151 16,3 3 9-16,0-3 24 0,5 2 101 0,-2 1 1 16,7 0-6-16</inkml:trace>
  <inkml:trace contextRef="#ctx0" brushRef="#br0" timeOffset="182628.2796">24001 16237 270 0,'0'-4'290'16,"1"2"-41"-16,-1-2-32 0,2 2-37 15,-1 0-22-15,1 1-7 0,-2-2-27 16,0 1-9-16,-2 1-20 0,4 0 5 0,-1 0-2 16,-1 1-16-16,1 1 2 0,-1 0 4 0,0 1 3 15,1 3-5-15,-1-2-8 0,0 2-10 16,1 2 0-16,-1 1 3 0,3 9-3 0,-3-7 1 15,2 18 2-15,-2-8-25 0,2-1 17 0,-2-4-9 16,1 4-5-16,-1-8 2 0,0 4-6 16,0 3-25-16,0 1 34 0,0 0-33 0,0 2 14 15,-11 17 5-15,8-22-10 0,2-1-19 16,-1-3 16-16,1-2-24 0,-1-1 31 0,-3 5-31 16,4-3 14-16,0-2 8 0,1-4-11 0,0 0-13 15,0-5 10-15,0 0-16 0,0 0 30 16,0 6-9-16,0-6-1 0,0 0-25 0,0 7-4 15,0-7-15-15,0 0-14 0,-3 9-22 0,3-12-40 16,0-1-43-16,0-2 13 0,2-13-151 0,-2 7-123 16,0-7 28-16,13-26 26 15,-3 16-9-15,-3-3 20 0,-1 3 17 0,1-1 3 16</inkml:trace>
  <inkml:trace contextRef="#ctx0" brushRef="#br0" timeOffset="182883.6052">24082 15977 232 0,'2'-3'321'16,"-1"2"-56"-16,-1-1-35 0,2 1-13 0,-2-1-32 15,2 0-17-15,-3-1-26 0,2 2-9 16,0 1-5-16,1-2-23 0,-1 0-21 0,1 0 0 15,0 2-10-15,1-2 4 0,-1 2-9 16,-1-3-28-16,2 1-5 0,-1 2-35 0,0-1-12 16,-1-1-27-16,0 2-18 0,1-3-34 0,1 3 9 15,-3-1-157-15,3 1-129 0,-2 0 25 16,0 0 23-16,1-1 15 0,-2 2 5 0</inkml:trace>
  <inkml:trace contextRef="#ctx0" brushRef="#br0" timeOffset="183310.025">24648 16040 299 0,'1'-3'282'0,"1"3"-40"0,-1-1-32 16,-1 1-51-16,2-2-6 0,-1 1-14 0,2 1-9 15,-1-2-20-15,0 2-12 0,2 0-2 0,0-1-10 16,3 1-18-16,1-1 0 0,10-1 13 16,1-1-17-16,-1 2-15 0,3-1 7 0,0-1-20 15,-2 0-3-15,3 1 5 0,-1 0-6 0,-2 2 15 16,0-2-2-16,-3-1-8 0,-2 2 6 15,-3 0-4-15,0-1-10 0,-5 2 9 0,3-2-8 16,-9 2 9-16,0 0-15 0,9 0 16 16,-9 0-2-16,8 0-5 0,-8 0-5 0,8 0 0 15,-8 0 8-15,7 0-9 0,-7 0-9 0,6 0-4 16,-6 0 15-16,0 0-21 0,8 0-13 0,-8 0-34 16,0 0-32-16,7 0-46 0,-7 0 11 15,0 0-157-15,0 0 22 0,0 0 19 0,0-7-166 16,8 7 41-16,3-12 24 0,3 5 16 15,3-2 20-15</inkml:trace>
  <inkml:trace contextRef="#ctx0" brushRef="#br0" timeOffset="184226.1324">26027 15812 418 0,'-2'0'263'0,"2"0"-34"15,0 0-8-15,-2-1-47 0,2-1-1 0,0 2-30 16,2-1-26-16,0-1 8 0,1 0-19 0,3 0-6 16,-4 1 8-16,4-2-26 0,9-2 6 0,3 1-18 15,-3-2 11-15,4 0-25 0,-4-3-3 16,-1 1-9-16,-1 2 5 0,5-3-4 16,-2 4-14-16,0-6 12 0,1 3-10 0,2-5 0 15,-4 2-7-15,1-6 16 0,1 2-16 0,-2-4-3 16,-2 2-8-16,-2-4 4 0,3 2-14 0,0-2 10 15,-6 0-6-15,3-3 10 0,-5 3-14 16,0-1 11-16,-2 1 18 0,-4 1-5 16,2 2-18-16,-2 8 8 0,0-2 4 0,0-1-6 15,0 0-6-15,-16-14 27 0,12 14 2 0,2 3 0 16,-3 1-14-16,1 2 18 0,0 0-11 0,-1 3 6 16,-2 1-16-16,3-2-2 0,1 3-3 0,1 1-7 15,-2-1 27-15,-1 2-28 0,3 0 1 16,2 0-3-16,0 0 7 0,-6 0-7 0,-12 19-1 15,9-5 2-15,1 3 2 0,0 2 12 16,1 2-9-16,1-1 8 0,1 5-18 0,2 1 12 16,3 4 16-16,-6-2-3 0,5 4 10 15,1-16 1-15,0 7-4 0,0 5-7 16,0 0 4-16,0 1-20 0,17 29-2 0,-15-26 0 16,4-3 26-16,-3 2 1 0,1-1-4 0,3 2-3 15,0-2-3-15,-1 1 14 0,-1 0-6 0,1 0-11 16,-1 2 8-16,2-1-4 0,-3 0-11 0,-1 0 0 15,1 0-2-15,-2-1-31 0,-2 0 2 16,0-14 25-16,0 8-2 0,0 3 0 0,0 1 8 16,0-1-6-16,-9 27 18 0,5-30-3 0,0-4-36 15,-2-3-14-15,0 3-18 0,-1-3 0 0,-1-2-29 16,0-3-9-16,-5-3-19 0,2-4-22 16,-3-1-23-16,1-5-24 0,2 0 6 0,-11-10-36 15,8 0 19-15,-1-3-69 0,3-3-1 16,5-7 1-16,1-2 39 0,-1 0 63 0,1 1 12 15,0-1 130-15,2 1 14 0,1-1 30 16,2 2 2-16,0-1 22 0,1 13 5 0,0-6-10 16,0 0 18-16,11-18-2 0,-3 16 0 0,-4 1 14 15,5 3-14-15,-3 0 18 0,4 0-9 16,1 2-15-16,0-1-14 0,5 0-9 16,-1 1 4-16,1 1-5 0,4 4 1 0,0-3-1 15,-3 3-8-15,2 1-11 0,6 0 3 0,-2 0-12 16,0-1-41-16,-1 4-24 0,0-1-42 0,-1-2-60 15,0 0 14-15,0 0 12 0,-1-5-315 0,-4 3-3 16,2-2 45-16,-5-3 32 0,-1 0 15 16,1 0 4-16</inkml:trace>
  <inkml:trace contextRef="#ctx0" brushRef="#br0" timeOffset="184660.472">26722 15131 437 0,'0'-2'278'0,"0"-1"-26"15,2 0-16-15,-2 1-31 0,2-1-23 16,0 1-22-16,1 2-11 0,1-2 4 0,-2 0-12 16,5 2-22-16,-2 0 3 0,2 2-19 15,8 2-18-15,1 1 5 0,-3 1-5 0,3 1-9 16,-1 1-10-16,-3 3-7 0,3-3 15 0,-4 3-6 16,5 0-10-16,1 2-7 0,-6-1-19 0,0 1 6 15,2 1 9-15,1 0-1 0,-6 0-12 16,2 1-9-16,-1-2 5 0,2 3-2 0,0-3-19 15,-6 2 14-15,1-1-5 0,1 0-29 16,-3-5 4-16,1 0-31 0,-4-2-24 0,1-1 0 16,-2 0-19-16,2 0-23 0,2-2-37 15,-4-1 25-15,2 0 12 0,-2-3-90 16,0 0-80-16,0 0-75 0,0 0 24 0,5-11 25 16,-1-3 19-16,0-3 17 0,-2-1-46 0</inkml:trace>
  <inkml:trace contextRef="#ctx0" brushRef="#br0" timeOffset="184892.8494">27057 15183 502 0,'0'-9'220'0,"-3"1"-5"16,1 2-11-16,-1 1-6 0,3-2-10 0,-2 2-9 16,2 2-17-16,0-3-2 0,-2 5-28 15,0-3-26-15,2 1-5 0,0 0-7 0,-2 3-14 16,-1 3 4-16,1-2-2 0,0 2-23 16,-2 1 12-16,1 0-34 0,-6 10 16 0,-2 0-26 15,2 1 14-15,-3-3-10 0,2 4-5 0,1 1 16 16,3-2-22-16,-4 3 19 0,3-1-34 0,-2-2-5 15,0-1-1-15,2 0-43 0,-2 1-19 16,1-2 4-16,-2-2-15 0,1 0-20 16,1 1 9-16,0-5-74 0,0-2 1 0,8-5-25 15,-7 0-64-15,0 0-77 0,7 0-43 16,-9 0 24-16,-6-20 20 0,10 12-8 16</inkml:trace>
  <inkml:trace contextRef="#ctx0" brushRef="#br0" timeOffset="185042.4502">26812 15340 265 0,'2'-6'175'0,"0"2"-38"0,0-1-3 0,1 0 29 16,-1 0-25-16,9-5-15 0,1-2 12 0,-2 3-5 15,1 2-10-15,-1-4 9 0,-1 3-6 0,4-1-9 16,1 3 9-16,-3 0-12 0,5 2-24 16,1-2 1-16,-1 1-17 0,-3 1-1 15,-1 2-17-15,-1 1-10 0,8-2 0 0,-6 2-34 16,0 0-28-16,-4 0-31 0,-9 1 4 0,9 0-140 16,0 0-139-16,7 0-53 0,-1 0 25 0,14 10-29 15,-13-5 8-15</inkml:trace>
  <inkml:trace contextRef="#ctx0" brushRef="#br0" timeOffset="185459.2313">27539 15305 306 0,'2'-5'333'0,"1"3"-30"0,-2-3-35 0,0 2-8 0,-1 0-24 16,0 1-25-16,0 1-58 0,-1 0-13 16,0 1-17-16,-2 0 1 0,1 0-22 0,-2 2-6 15,1 0-9-15,-3 2-6 0,-4 5-13 16,-1 1 12-16,0 4-10 0,-1-1-8 0,4 4-16 16,-3 2 5-16,-1 1 4 0,4 5-5 0,-1 0-6 15,2 3 1-15,-2-1-18 0,2-2 19 16,1 4-28-16,-3 1-2 0,-1-2 6 0,4 3-11 15,1-1 8-15,-1 0 14 0,2-1-19 16,-2 0 8-16,4 5-19 0,-4-4 29 0,6-16-22 16,0 7-14-16,0 4 30 0,0 0-30 0,0 0 14 15,0-2 6-15,10 25-8 0,-2-27-8 16,-4 0 21-16,5-2-34 0,0-3 1 0,5 1-4 16,-4-4-20-16,5-1-8 0,0-2-49 15,3 0-26-15,2-1-43 0,6-5 16 0,-14-4-172 16,6 0 25-16,5 0 25 0,2 0-121 0,26-16 11 15,-25 5 24-15,-5-2 15 0,2 2 16 0</inkml:trace>
  <inkml:trace contextRef="#ctx0" brushRef="#br0" timeOffset="185776.886">27788 15606 296 0,'0'-9'366'15,"0"-4"-55"-15,2 5-39 0,0 0-29 0,-1 1-22 16,8-6-13-16,-5 3-36 0,1 4-5 16,2-1-29-16,-3 2-9 0,5 1-21 0,-2 3 12 15,14-1-32-15,-21 2-7 0,13 0-9 16,16 12-21-16,-11-1 8 0,1 0-3 0,-4 6-12 16,-5 2-19-16,-2 0 23 0,3 3-27 15,-3 2 6-15,-1-1 2 0,-4-3-10 0,-1 4 12 0,-2-2-32 16,0-11 10-16,0 5 12 0,-16 20-13 15,4-15 12-15,2-4 11 0,-1 0-43 0,-6-1 2 16,1-3 1-16,-3 1 6 0,3-3-30 0,-1-1-15 16,0 0-22-16,2-2-32 0,-1-3-32 15,7 1 13-15,2-3-126 0,-1-3-92 16,8 0 25-16,0 0-85 0,0 0 25 0,-4-9 20 16,8 3-16-16</inkml:trace>
  <inkml:trace contextRef="#ctx0" brushRef="#br0" timeOffset="186094.3243">28108 15558 209 0,'0'-6'354'0,"2"0"-42"0,2 0-24 16,-3 3-33-16,0 0-37 0,-1-1-32 15,1 1-7-15,-2 1-18 0,1 0-40 0,0 2 3 16,0 0-28-16,-2 2-14 0,0 0-7 0,-2 4 0 15,-3 8-5-15,-4-2-2 0,2 3-11 0,-1 2-20 16,3 0 2-16,-2 0-4 0,1 4 1 16,4-1 0-16,-4 1 11 0,-1 0-4 0,3 0-18 15,1-2-9-15,1-1-2 0,-1 1-1 0,3 0 17 16,1-2-2-16,1-9-6 0,0 4-4 0,15 15-13 16,-6-14-30-16,1-2-16 0,0-1-7 15,5-1-3-15,-6-3-50 0,9-2-45 0,1-1 7 16,-7-1 14-16,-5-2-213 0,6 0-62 15,2 0 27-15,21-14 24 0,-17 8 20 0,-2-4 9 16,0-6 13-16</inkml:trace>
  <inkml:trace contextRef="#ctx0" brushRef="#br0" timeOffset="186517.4049">28408 15266 462 0,'-2'-5'370'0,"2"0"-43"15,-1 1-18-15,1 0-78 0,0 2-15 0,0-1-47 16,-2 1-7-16,3 2-13 0,0 0-25 0,2 0-21 16,0 3 14-16,1 1-35 0,6 9 2 0,0 0-13 15,2 3 9-15,-1 2-23 0,2 4 4 16,0 2-21-16,-5 1 15 0,0 1-22 15,2 3-13-15,0 2 2 0,-3 2 2 0,1 0-10 16,0 1 5-16,-1-1-3 0,-1 0 20 0,-1 1-18 16,-3-2-1-16,2-2 4 0,-4-14-8 15,0 9-3-15,0 3 5 0,0-2-14 0,-15 23 4 16,6-24 20-16,1-3-23 0,-4-1-2 16,-1-2 6-16,1 0 5 0,-2-3-5 0,0-1 0 15,1 0-9-15,-1-2 0 0,1-1-3 16,0-4 5-16,1 3-3 0,2-1 5 0,1-6-6 0,-1 2 4 15,4-1 2-15,1-1-1 0,0-2 5 16,0 0-9-16,3 0 1 0,-3 0 7 16,2-1-15-16,1 0-32 0,-1-1-13 0,1 0-35 15,-1 2-28-15,3-2 13 0,0 0-215 0,0 0 26 16,0 0-143-16,-7-12-7 0,7 8 56 16,-2-1 10-16,-1 2 8 0</inkml:trace>
  <inkml:trace contextRef="#ctx0" brushRef="#br0" timeOffset="187557.795">23332 14850 462 0,'0'0'214'16,"0"0"-25"-16,0 0-33 0,0 0-31 0,0 0-7 15,-15 0-4-15,15 0-16 0,0 0-17 0,0 0-1 16,0 0-19-16,-31 26 21 0,22-14-13 16,0 4 0-16,-6-2 0 0,3 2 0 0,-1-1-23 15,-2 2 11-15,3 1 5 0,0 2 5 16,-4-1-9-16,1 1 8 0,0 1-8 0,1-2-13 16,-1 2 8-16,1-3 11 0,2 1-6 0,-2 5 5 15,1-4-20-15,0 4-16 0,2-3-2 16,1 3 5-16,-1-1-1 0,2 5 4 0,1 1-1 15,-2 3 6-15,3 3-4 0,-3 1 2 16,3 1 7-16,-1 4-7 0,3-2-4 0,0 3 4 16,-1 1-7-16,0-3-5 0,-1 3 3 15,4 0 2-15,-1-3 5 0,3 3-5 0,-2 1 4 16,2 0-2-16,0 1-9 0,1 1 13 16,0-21 13-16,0 13-20 0,0 6 21 0,0 3-10 15,15 51 13-15,-11-48-23 0,3-3 6 0,0 2-12 16,1-3-9-16,-1-1-8 0,3-2 44 15,-1 0-32-15,-2 1 12 0,3-3-17 0,1 3 30 0,-1-2-26 16,3 4 29-16,-1 0-52 0,1 1 33 16,2 0-26-16,0 0 26 0,3 1-17 15,1-4-41-15,2-1-6 0,2-3-9 0,4-1-35 16,5-4-31-16,1-3-20 0,6-8-63 16,2-5 19-16,5-6-275 0,6-4 34 0,6-7 29 15,-26-2 8-15,74-18 25 0,-26-4 20 0,10-6 3 16,9-8 41-16</inkml:trace>
  <inkml:trace contextRef="#ctx0" brushRef="#br0" timeOffset="188492.9484">29378 14874 445 0,'0'14'220'16,"0"-14"-5"-16,0 14-29 0,-23 6-20 15,23-1-13-15,0-10-2 0,0 5 5 0,0 4-17 16,13 22-22-16,-7-17 0 0,4 0-17 16,-1 0 2-16,-1 2 21 0,-1 0-15 0,3 0-28 15,0 2 13-15,-2-2-17 0,-1 3 17 0,2 3-33 16,0 2 20-16,-1 5-13 0,-1 1-4 16,2 3-14-16,-1-2 11 0,0 4 4 0,-3 1-6 15,2-1-15-15,-2-3-7 0,2 1 5 0,-1-1 12 16,-3-2-21-16,0 0-9 0,-1-2 40 15,-2-19-23-15,0 10-10 0,0 4-16 0,-10 39 12 16,4-32-2-16,-2-1-10 0,-1 6 41 0,-4-1-25 16,-2-2-8-16,0-1-8 0,-2-1 5 15,-1-1-5-15,-4-2 9 0,-2 0-16 0,-1-2 3 16,-1-4-18-16,-2 1 3 0,2-5 33 0,-2-1-8 16,0-1-10-16,-1-5 22 0,1-2-10 15,1-1-11-15,2 0-13 0,-1-4-4 16,3-1 36-16,-4-2-40 0,3 0-26 0,-1-1-15 15,4-3-18-15,2-4-37 0,13-1-63 0,-4 0 16 16,-14-16-304-16,11 0 14 0,5-3 33 0,5-3-11 16,-3-5 25-16,6 12 24 0,0-9 13 0,13-33 56 15</inkml:trace>
  <inkml:trace contextRef="#ctx0" brushRef="#br0" timeOffset="189240.7512">30195 14544 269 0,'3'-4'278'15,"-3"-2"-32"-15,2 1-34 0,0 0-14 0,1-1-13 16,0 2-12-16,7-6-29 0,-3 3-15 16,2 3-20-16,-1 1 4 0,0 0-14 0,2 2-6 15,-1 0-19-15,-1 1-2 0,2 0-13 16,3 0-12-16,-1 0 17 0,16 11-27 0,-14-3 0 16,-1 4 9-16,0 0-4 0,-4 1-12 15,1 4-2-15,-2-1 5 0,-1 3-4 0,-4-1-6 16,-2 4 8-16,-1-11-13 0,0 7-13 15,-12 27 1-15,2-23 13 0,-2 1 19 0,0 1-33 16,-4-1 13-16,1-1-1 0,-1 0 4 0,1-1 14 16,0 1-16-16,0-4-9 0,0 1 0 15,3-2-2-15,2 2 5 0,0-4 15 0,5 0-13 16,2-3 7-16,3-12 3 0,0 8-1 0,17 14 19 16,0-12-7-16,3-1 11 0,4-1-17 15,5-3 19-15,1 0-4 0,-1-5-6 0,3 2-9 16,2-1 15-16,-18-1-12 0,8 0 9 15,3 0-13-15,2 0 9 0,0 0-5 0,-2 0 6 16,-1 0-19-16,-4 0 25 0,-1 0-14 0,0 0-21 16,-2-6 14-16,-1 6-23 0,-5 0 5 0,-1 0-4 15,-3 0 4-15,-1 0 24 0,-8 0-24 16,10 0 21-16,-10 0-23 0,9 0-10 0,-9 0 10 16,7 0-8-16,-7 0 5 0,6 0 20 15,-6 0-28-15,0 0 0 0,8 0 1 0,-8 0-9 16,6 0-11-16,-6 0-40 0,0 0-26 15,6 0-44-15,-6 0-46 0,0 0 18 0,6-7 14 16,-7 4 14-16,-1 2 12 0,-1-1 12 0,-1-2-314 16,-1 2 30-16,-12-3 25 0,2 0 26 15,2 5 44-15,-7 0 3 0,-5 0 21 0</inkml:trace>
  <inkml:trace contextRef="#ctx0" brushRef="#br0" timeOffset="190556.8815">22188 14915 436 0,'0'12'210'15,"0"-12"10"-15,0 0-8 0,0 0-13 16,0 0-30-16,0 0-7 0,0 0-8 0,0 0-24 16,0 0-7-16,0 0-14 0,0 0-12 0,0 13-2 15,0-13-24-15,0 0-1 0,0 0-3 0,-7 15-20 16,-13-12 0-16,-3 0 0 0,-4 1-6 0,0 2-3 16,-1-2-11-16,-3 1 5 0,-2-1 2 15,-1-1-13-15,2 0 10 0,0 0-13 0,1 0-1 16,-6-2 4-16,4 0-12 0,0-1 4 15,6 6 2-15,1-6-7 0,2 1-13 0,14-1 20 16,-5 0 5-16,0 0-7 0,1 0 3 16,3 0 23-16,3 0-21 0,0 0 5 0,8 0 12 15,-8 0-5-15,8 0 1 0,-8 0-12 0,8 0-5 16,0 0 15-16,-7 0-29 0,7 0 9 16,0 0 0-16,0 0 6 0,0 0 14 0,0 0-10 15,0 0-5-15,-12 6 1 0,13-4-13 0,1 3 18 16,-1 1-13-16,2-1 8 0,-2 1 5 0,3 11-19 15,-4-4 31-15,2 5-29 0,-2-10 9 16,0 8-7-16,0 1 28 0,-12 27 10 0,3-21-38 16,4 4 28-16,-3-2-31 0,0 0 28 15,-2 6-29-15,2 0 12 0,2 2 24 0,-7 2-34 16,5 1 3-16,-3 3 8 0,1-1 5 0,1-1-11 16,2 1 1-16,-2-1 18 0,2-1-22 0,1-2-4 15,2 0 41-15,-4 1-25 0,2-1-4 16,0-4 6-16,1 0 8 0,0 1 11 0,1-4-38 15,-2 1-11-15,2-2 28 0,2 2 25 16,2-16-35-16,0 7-1 0,0 1-1 0,12 20 39 16,-6-22-56-16,1-4 44 0,4 1-37 0,2-2 24 15,6-2-19-15,0-5 15 0,5 1 4 16,3-4-3-16,3 0 7 0,-14-3-8 0,9 0-14 16,4 0 7-16,2 0-1 0,-1 0-1 15,30-12 1-15,-33 6-3 0,-2 3 21 0,-5 1-4 16,0-1-1-16,-2 1-2 0,-8 0 12 0,0 0 15 15,1 0-28-15,-5 1-3 0,-1 1 11 16,-1-2-18-16,0 2 5 0,-1-1-2 0,0 1 0 16,1 0-9-16,-2-1 14 0,1 1-5 0,-1-1-2 15,-2 1-28-15,0 0-36 0,0 0-18 16,0 0-23-16,0 0-30 0,12-6-36 0,-11 4-34 16,-1-2 18-16,0 1-235 0,0-2 33 15,0-2-61-15,0 1 30 0,0-3 26 0,0-6 25 0,0-1 16 16,0 0 11-16</inkml:trace>
  <inkml:trace contextRef="#ctx0" brushRef="#br0" timeOffset="191106.1962">21524 15623 345 0,'0'0'257'16,"0"-3"-46"-16,0 1-7 0,1 0-39 0,1 1-3 16,1-2-25-16,2 2-9 0,0-4-1 0,1 4-29 15,8-5 4-15,0 3-24 0,-4-4 8 16,7 0-7-16,1 1-5 0,2 2 1 0,0-3 10 16,6-1-29-16,0 5 18 0,2-5-13 15,1-1 7-15,-2 4-14 0,0-4-7 16,0 1 10-16,-1 2 0 0,1-1-9 0,-3-1 1 15,0 4 10-15,-5 0-7 0,-1 1-2 16,-1-1 5-16,-4-1-23 0,-5 4 14 0,-1-3 3 16,0 1-6-16,-3 3-1 0,-1 0-4 0,0-1 33 15,0 1-33-15,0 0 3 0,-1 0 1 16,0-1-5-16,0-1-16 0,0 2 13 0,0 0-1 16,-2 0-7-16,0 0-7 0,4 0-7 15,-3 0-23-15,0 0 4 0,1-3-7 0,-1 3-15 16,0 0-21-16,2-1-12 0,-3 1-44 0,0-1-50 15,1 2 13-15,-1-2-223 0,0-1 27 16,-1 1 27-16,0-1-84 0,-1-1 25 0,2 0 24 16,-3 0 13-16,2 0 9 0</inkml:trace>
  <inkml:trace contextRef="#ctx0" brushRef="#br0" timeOffset="193805.2905">24621 17895 304 0,'0'0'179'0,"0"0"-31"0,0 0 13 0,0 0-30 0,0 0-1 15,0 0 5-15,0 0-24 0,0 0 9 16,0 0 0-16,0 0-5 0,0 0-4 15,0 0-25-15,0 0-2 0,0 0-2 0,0 0-15 16,0 0-3-16,0 0-3 0,0 0 5 16,0 0-20-16,0 0 0 0,0 0-6 0,3-16 13 15,5 14-5-15,-2 0 1 0,4 0-3 0,-10 2 11 16,18-3-17-16,-9 1-11 0,8-1 8 16,-4 0-13-16,4 1 9 0,-1-2-13 0,2 2 13 15,-7 0 1-15,1 1-1 0,-1-1-18 16,-3 1 10-16,11 0 12 0,-3-4-13 0,-5 5-8 15,2-3-1-15,3 0-11 0,-7 1 23 16,0 1-19-16,-2-1-3 0,2 0 10 0,-2 0-9 16,0 1-10-16,1 1 16 0,-3-2-26 0,-1 2 1 15,0-1-5-15,-1 1-18 0,-1-2-15 16,2 1-27-16,-4 1-14 0,4 0-25 0,-3 0 12 16,1-1-133-16,-2 1-144 0,-3 1 26 0,1 0 22 15,-1 1 1-15,0 1 3 0,-3 0 26 16</inkml:trace>
  <inkml:trace contextRef="#ctx0" brushRef="#br0" timeOffset="194159.6513">24641 18095 272 0,'-2'0'199'0,"2"3"17"0,2-3-34 15,3 0-6-15,1 0-10 0,0 1-23 16,3 0-16-16,-1-6-12 0,5 2 1 0,3-5-30 16,0 5 7-16,4-2 0 0,-1 2-3 0,4-3-15 15,1 0 8-15,4 3-32 0,-1-1 10 0,-3-2 0 16,1 2-11-16,-1 2 2 0,-2-3 10 0,-6-1 4 16,-1 4-19-16,-3-1 18 0,2-3-4 15,-14 6-2-15,0 0-4 0,8 0-5 0,1 0 0 16,-2 0-3-16,-7 0-17 0,6 0 1 0,-6 0-3 15,0 0 14-15,9 2-7 0,-3-2-14 16,-2-5-3-16,-4 5 4 0,-2 0-8 16,4 0-10-16,-2-5 8 0,-4 5-24 0,-6 2-2 15,13-3-30-15,-3 2-5 0,-1-3-35 0,-1 1-36 16,4 1 11-16,-4-7-181 0,4 2 24 16,0-2-147-16,-4 0 27 0,14 1 25 0,-7-4 18 15,5 2 18-15</inkml:trace>
  <inkml:trace contextRef="#ctx0" brushRef="#br0" timeOffset="198435.9847">26443 17349 385 0,'0'0'147'15,"0"0"13"-15,0 0-18 0,0 0-3 0,0 0-27 16,0 0 3-16,0 0-9 0,0 0-9 15,0 0-14-15,0 0 10 0,0 0-1 0,0 0 1 16,0 0-2-16,0 0-13 0,0 0-5 16,0 0-6-16,0 0-1 0,0 0-11 0,0 0 3 15,0 0-7-15,0 0-8 0,-14 0 2 0,14 0-22 16,0 0 13-16,-12 0-8 0,-9 5-16 16,14-5 24-16,-1 0-18 0,-2 0 5 0,-3 0-21 15,-3 0 3-15,0 0 14 0,-15 8-3 16,13-7-18-16,5-1-1 0,-6 3 4 0,6-3-17 15,3 0 12-15,4 0 4 0,-3 0 4 16,-1 0-4-16,2 0 6 0,1 0-2 16,7 0 3-16,-10 0-3 0,3 0-8 0,7 0 14 15,-9 0-9-15,9 0 7 0,-7 0-1 0,7 0 8 16,0 0-10-16,-9 0-10 0,9 0 15 0,0 0 0 16,0 0 14-16,-7 0-2 0,7 0-18 15,0 0 11-15,0 0-10 0,0 0-4 0,0 0 10 16,0 0-1-16,-9 13-2 0,9-11-19 15,0 3 13-15,2-3 9 0,-2 4-7 0,2-1 4 16,-2 1 11-16,2 0-8 0,-2-6 15 0,4 23 0 16,-2-9-16-16,0-2 18 0,-2 7-7 15,0-12 3-15,0 6 3 0,0 2-14 16,0 2 10-16,0 0-3 0,-16 16-10 0,11-16 3 0,-1-1 10 16,-1 1-8-16,0 0-6 0,2-3 1 15,-1 1 26-15,-1 1-13 0,1 0 13 0,-4-2-24 16,4 0-3-16,-1 1 10 0,1-1 3 15,-4 1-1-15,4-1-16 0,-6 8 12 0,10-4-5 16,-12-2-8-16,3 0 24 0,3-2-3 16,1 3-22-16,0-4 5 0,-2 0-9 0,2 0 10 15,0 1-6-15,0-1 3 0,3 2 3 0,2-2-1 16,2-13-7-16,0 7 2 0,0 2 19 16,0 0-9-16,0-1 19 0,13 9-19 0,-7-10 4 0,0 0 5 15,2-2-6-15,3 2-3 0,4-1 2 16,-4-5 26-16,5 1-17 0,1 0 5 0,-1 0 7 15,-1 3-23-15,-5-5 9 0,3 0 0 16,3 0-25-16,-3 0 26 0,2 0-8 0,0 0-6 16,-5 0-5-16,13-15-1 0,-12 11-13 0,3-3 31 15,-3 5-23-15,-1-4-19 0,-2 1-6 0,-1-6-17 16,2 5-17-16,-5-6-7 0,6 2-32 16,-6 0-51-16,2-2 13 0,-5-6-111 15,3 5-155-15,-2 0-18 0,-2 2 28 16,0 11 26-16,0-11 23 0,0 2 12 0,0 0 4 0</inkml:trace>
  <inkml:trace contextRef="#ctx0" brushRef="#br0" timeOffset="198686.353">26136 17752 317 0,'-3'-3'241'0,"3"2"-37"16,-1-2-36-16,2 2-20 0,0 0-4 0,3 0-29 16,0-1-3-16,1-1 1 0,-1 3-16 0,3-1-1 15,0-1-26-15,10 1 9 0,-3-2-13 0,2 0-8 16,2 1-9-16,-3 0-1 0,1-1-3 16,0 1-20-16,-2 0 0 0,-1 0-34 0,-2 0-23 15,0 2-15-15,-2 0 4 0,12 0-82 0,-10-2-121 16,7 0 18-16,2 0-137 0,0 0 17 15,1-1 5-15</inkml:trace>
  <inkml:trace contextRef="#ctx0" brushRef="#br0" timeOffset="199569.0885">27164 17296 343 0,'-2'-2'183'0,"0"1"-77"15,-1 0 12-15,-1-2 1 0,2 1 0 16,0 2-14-16,-3 0-21 0,2-1-5 0,1 1 3 0,0-1 0 16,0 0 3-16,0 1-14 0,1 0-19 15,-1-1 26-15,0 1-13 0,0 1 16 0,0-1-20 16,0 2 6-16,0-1-13 0,0 2 1 15,-2 0-21-15,2 0 6 0,-2 0 1 0,2 0-6 16,-1 1 15-16,1 1-9 0,0-1-9 16,-2 0 19-16,1 1-17 0,-4 8-4 0,0-1-9 15,1-1 13-15,0-1 18 0,1-1-25 0,-2 2 10 16,-4 3 11-16,4-1-11 0,1-1 5 16,0-3-11-16,-2 4-4 0,1 2 15 0,1-1-21 15,-1 0 16-15,-1 0-3 0,0 1 12 16,1-1 3-16,-1 1-18 0,0 0 6 0,1-1-18 15,3 3 25-15,-4-1-33 0,-4 1 4 0,3 0 17 16,2 1-30-16,-1 0 14 0,0 0 1 0,0 1-3 16,-1 0-18-16,5 1 17 0,-4 9-3 0,4-1 11 15,2 3 1-15,2-17-14 0,0 7-3 16,0 1 3-16,16 28-7 0,-5-26 18 0,-1-2-23 16,2 4 13-16,1-5-14 0,1-4 21 15,2-1-8-15,0 1-15 0,1-5-1 0,4-1 16 16,-4-2-12-16,6 0-6 0,-5 0 22 15,-1-3-3-15,0 0-15 0,-2-1 15 0,-1 1-25 0,1-2 8 16,-5 0 3-16,1-2 13 0,0 0-16 16,-4 0 1-16,-4-2 2 0,3 3 9 15,-2-2-13-15,-4 0 21 0,4 1-22 0,-3-2 0 16,-1 0-7-16,0 0-29 0,0 0 3 0,0 0-27 16,6-6-18-16,-8 1-62 0,2-2 15 15,-2 1-285-15,4-4 22 0,2 1 19 0,8-3 27 0,-7-2 37 16,15-7-5-16,-5 2-9 0</inkml:trace>
  <inkml:trace contextRef="#ctx0" brushRef="#br0" timeOffset="200452.8485">27780 17505 367 0,'1'-1'190'0,"2"-1"-1"15,1-1-4-15,-2 1-26 0,-1-1-17 0,1 1-16 16,1-2-23-16,-3 3-6 0,0-2 3 16,2 0-22-16,-2 1-2 0,-2-3-3 0,4 2-10 15,-4 1-6-15,0 0-5 0,0 0-6 0,0-1 17 16,-2 2-15-16,0-2-2 0,1 0 5 0,-1 2-9 15,0 1-17-15,2-2 9 0,-2 2 7 0,-4-1 5 16,4 2-14-16,-1-1-2 0,-3 0 8 16,-5 0-19-16,-11 9 6 0,12-7 17 0,-3 3-7 15,4 0 11-15,2-1-11 0,-9 3-19 0,5-1 27 16,2 1 2-16,-3 0-15 0,1 1-7 0,-4 1 10 16,5 0-11-16,0-1 11 0,1 2-1 15,4 1-1-15,-2-1-12 0,2 0 6 0,1-4 24 16,3 1-22-16,-1 0-3 0,1 0-4 15,-5 5-11-15,3-1 28 0,2-3 7 0,1 3-12 16,0-4-8-16,2-7-4 0,0 7 0 0,0 0 23 16,0 0-38-16,0 0 24 0,0-1 6 15,0 6-22-15,14 14 15 0,-11-14 0 0,3 0-22 16,0 1 9-16,3-1 12 0,1-1-5 16,-1 0-2-16,-1-3 30 0,6 3-24 0,6-4 2 15,2 6 13-15,1-2-24 0,-5-3-4 0,-2 0-16 16,7-2 6-16,-8-1 36 0,3-1-15 0,-5-2-7 15,1 3-1-15,2-4 31 0,-4-1-37 16,1 1-1-16,1 0-9 0,-14-1 1 0,12 0-13 16,-5 0 33-16,6 0 2 0,1 0 11 0,-3 0-28 15,-1 0 9-15,7-13 3 0,-11 11-27 0,0 1 24 16,-2-3-19-16,0 2-35 0,-1 0-33 16,1 0 11-16,0 0-48 0,-1-1-37 15,-2-1-42-15,0 1 17 0,-1-1-110 0,0-1-92 16,0 0 30-16,0 5-78 0,0 0 27 0,0-6 26 15,-11-5 17-15,2 2 61 0</inkml:trace>
  <inkml:trace contextRef="#ctx0" brushRef="#br0" timeOffset="200818.2051">27652 17709 609 0,'-2'-3'223'0,"2"3"-33"15,-1-1-35-15,2 0-18 0,1 1-13 0,2-2-21 16,0 2-3-16,1-1 2 0,-1-1-21 0,5 2-2 16,9-1-3-16,-4 1-8 0,-3-4 6 15,0 3-20-15,0 0 14 0,5-1 8 16,3-2-14-16,-7 3-10 0,0-1-1 0,-3 0 11 15,0 2 3-15,-2-2-7 0,0 2-8 0,-3-2-1 16,2 2 18-16,-3-1-11 0,3 0-13 16,0 0 6-16,-2 0-3 0,-2 1-1 15,3 0-20-15,-2 0-6 0,0 0-1 0,-1-2-7 16,1 2 0-16,-1-1-10 0,0 1-25 16,1 0-10-16,-1 0-14 0,0-1-22 0,-2 0-45 15,2 1 11-15,0-1-106 0,-1 1-193 16,0-2 26-16,-1-1 24 0,1 2 29 0,-1-1 15 15,2-1 8-15</inkml:trace>
  <inkml:trace contextRef="#ctx0" brushRef="#br0" timeOffset="203234.4581">28390 17084 416 0,'0'0'183'0,"0"0"-19"0,0 0-53 0,0-12 12 16,0 12-11-16,0 0-10 0,0 0 13 0,0 0-43 16,0 0 25-16,0 0-20 0,0 0 11 0,0 0-7 15,0 0-10-15,0 0 10 0,0 0-6 16,0 0-20-16,0 0 13 0,0 0-5 0,0 0-1 16,-22 7-9-16,24-2 20 0,4 11 5 15,2-2-21-15,0 3-11 0,-2-3 7 0,4 5-9 16,0 0-6-16,-8 0 6 0,6 2-12 0,1-1 4 15,4 0 19-15,-3 4-15 0,-1-2 2 16,1 0-4-16,-2 1 3 0,2-1 2 0,-1 1-23 16,3-1 23-16,-2 0-14 0,-2 0 9 0,-3 0-8 15,-2 0 5-15,3 0-13 0,-2-1 5 16,-1 0 12-16,-2-1-11 0,-1-7-12 0,0 5 5 16,-11 25-3-16,3-18-5 0,-13 19 6 15,4-9 6-15,1 9-23 0,-6-5 18 0,4 2-11 16,-5-3 21-16,-1-4-9 0,2 7-7 0,1-4-9 15,0-5 20-15,-6 0-28 0,9-5 17 0,-2-5-12 16,2 1-9-16,-1-3 17 0,4-3 6 16,0-2-3-16,-1-3 7 0,5-2-12 0,-3-1 0 15,3-3-19-15,5 0 24 0,-3-2-17 16,-3-1 4-16,5 0-6 0,-1-2 24 0,0 0-15 16,8-1 11-16,0 0 7 0,-9 0-17 0,9 0 15 15,-10 0-9-15,-2-11 7 0,10 7-21 0,0-1-20 16,-3-1 2-16,5 0-16 0,-4-4-38 15,4 10-48-15,0-15-45 0,0 1 15 0,0-2-239 16,0-2 30-16,21-23-72 0,-7 17 29 16,1-2 26-16,2-3 60 0,3-3 24 0</inkml:trace>
  <inkml:trace contextRef="#ctx0" brushRef="#br0" timeOffset="204123.6056">28778 17033 497 0,'0'-3'186'0,"-1"0"-11"15,1 0-27-15,-2 1-11 0,1-1-6 16,1 1-17-16,-1-2-4 0,0 2-4 0,-1-1-13 16,2 0-8-16,0 0-9 0,0 0 7 0,-1 0-22 15,1 0 17-15,0 0 0 0,0 0-25 0,0 3 8 16,0 0-7-16,0 0-2 0,0-8-10 16,0 8-12-16,0-9 4 0,14-2 1 0,-10 7-8 15,0 0 12-15,-1 0-17 0,0 0 0 16,1 1 15-16,2 0-18 0,-3 0-4 0,2 0 5 15,0 1-9-15,-1 0-4 0,2 2-3 0,-1-1 7 16,-5 1-2-16,0 0 4 0,8 0-2 16,-8 0-2-16,15 10 2 0,-12-6-13 0,0 2 12 15,3 10 3-15,-2 1-5 0,-1 2-12 16,-1 0 12-16,-2-10 9 0,0 5-30 16,0 2 29-16,0 3 1 0,-12 21-4 0,7-21 7 15,1-1 12-15,-2-3-6 0,-2 2 3 16,2-2-23-16,-1-2 6 0,1 2-8 0,0-4 27 15,3 0-32-15,-5-4 16 0,5 0 6 0,-1 0-13 16,2-2 20-16,0-1-23 0,-1-2-5 16,2 1 12-16,0-1-14 0,-1 1 9 0,1-1 6 15,-1-1 5-15,-1 1 1 0,3 0-9 0,0 0-3 16,0-1 13-16,0-1-5 0,0 0 25 16,0 0-30-16,0 0 17 0,10 6-8 0,-5-6-4 15,-1-1 5-15,3 1 0 0,0 0-7 16,1-2-3-16,0 2 0 0,2 0 6 0,3 0-2 15,18-10 2-15,-12 6 11 0,-1 1-9 16,0-1 6-16,-3 0 20 0,1 3-19 0,-5-3 14 0,-2 2-1 16,7-1-16-16,-4 1 28 0,-2 0-17 15,-3 1 4-15,0 0 10 0,-1-1 5 16,-2 1-22-16,4 1 17 0,-3-2-24 0,-2 1-10 0,-3 1 8 16,0 0 2-16,0 0 10 0,6 0 0 15,-6 0-23-15,7 0-9 0,-7 0 7 0,0 0-2 16,7 0 0-16,-7 0-31 0,0 0 11 15,0 0-18-15,0 0-23 0,0 0-31 0,9-4-23 16,-9 2-23-16,-2 1-52 0,1 2 17 0,-2-4-129 16,1 0-111-16,1 2 29 0,1-2-37 15,0 1 26-15,1 2 24 0,1-1-1 0,0 2 5 16</inkml:trace>
  <inkml:trace contextRef="#ctx0" brushRef="#br0" timeOffset="226722.2575">23422 7949 251 0,'-15'0'171'16,"15"0"-2"-16,0 0-14 0,0 0 0 0,-14 0-38 15,14 0-24-15,-20-25 23 0,18 23-21 0,0 1-39 16,-1-1 23-16,1 2 0 0,1-1-33 0,0 0 21 15,-2 1-39-15,1-1 24 0,1 1 5 0,1-2-9 16,-2 2 4-16,1 0-10 0,0 0-6 16,1-1 2-16,-1 1 11 0,0-2 0 0,0 2 5 15,0 0 3-15,1 0-18 0,0 0 6 16,-1 0-7-16,0 0-8 0,1 0 6 0,0-1 19 16,-1 0-5-16,2-1-22 0,0 2-8 0,1-2 15 15,1 1-26-15,-1-1 29 0,2-1-25 16,0 1 14-16,1 2-8 0,0-4-2 15,1 2-6-15,0 0 8 0,2 1-6 0,10-5-11 16,-5 5 12-16,3-2-8 0,-4 2-8 16,-1-1 24-16,-2 2-18 0,-1 0-6 0,-8 0 4 15,8 0 0-15,0 0-2 0,-1 0 18 16,4 0-14-16,14 11-8 0,-10-6 24 0,-4-1-17 16,4 3-1-16,1-4 7 0,-3-1-9 15,2 4 8-15,-2-2-21 0,-4 0 12 0,-1-3 22 16,-1 4-18-16,-1-4 12 0,2 0-6 0,8 2-2 15,-4 0-4-15,-3-2 13 0,2-1-6 16,-3 2-11-16,-1-2 31 0,0 0-10 0,-7 0-16 16,8 0 15-16,-1 0-17 0,2 0 13 0,3 0-14 15,4 0 14-15,-2 0 3 0,17-10-7 16,-14 6-12-16,-4 1 7 0,-3-1-7 0,8 0 10 16,-4-2 3-16,-2 4 7 0,-2-1-5 0,-2 0 2 15,1-1-28-15,-4 1 6 0,1 2-1 16,-1 0 18-16,-5 1-16 0,0 0 1 0,7 0 19 15,-7 0-12-15,9 0 7 0,-3 0-10 0,-6 0-1 16,7 0-3-16,-7 0-6 0,10 0 8 0,-10 0 15 16,16 12-17-16,-11-11-4 0,7 6 11 15,-3-1 0-15,-3-1-1 0,0-2-10 0,0 1 3 16,-1-1 20-16,1-2-4 0,-2 2-20 0,1-2 9 16,2 1-4-16,-1-1 4 0,2 0-1 15,0-1 25-15,0 0-4 0,5 0-10 0,2 0-10 16,3 0 9-16,-4 0-12 0,0 0 15 15,19-12 11-15,-21 12-36 0,0-4 17 0,-3 2 6 16,0 1-25-16,0-1 20 0,-3 0 13 0,2 1-25 16,-3-1 21-16,0 1 4 0,0-1-24 0,1 2-12 15,0 0 2-15,-1-4 13 0,0 4 1 16,0 0 4-16,1 0-13 0,-6 0 14 0,8 0 3 16,-2 0 6-16,1 0 2 0,0 0-17 15,7 0-1-15,1 0 6 0,1 0-2 0,3 0 0 0,3 0 3 16,16-8 16-16,-16 6-7 0,-14 2 10 15,9 0 5-15,-2 0 18 0,20-15-20 0,-25 13 32 16,4-1-24-16,-1-2 9 0,-4 3 14 16,-2 1 4-16,-1 0 12 0,0-2-5 0,-2 1-10 15,1 0-2-15,-1 2-15 0,0-1-7 0,-1-1-23 16,-1 1 1-16,-2 0 31 0,3 0-4 16,1 0 8-16,-3 1-4 0,2-1-44 0,-1-1 0 15,0 2-33-15,-2-1-30 0,1 1-42 0,-1-1-41 16,0 1-15-16,-3-2 16 0,-2 1-217 15,-1 1-68-15,-1 1 21 0,-13-1 28 0,6 0-9 16,-6 0 25-16,-4 0 16 0,-5 0 5 16</inkml:trace>
  <inkml:trace contextRef="#ctx0" brushRef="#br0" timeOffset="227671.9312">23512 8039 272 0,'3'-3'184'0,"0"-1"-5"0,2 1-21 15,-2-2-17-15,2 3-7 0,-1-2-9 16,-1-1-4-16,10-4-24 0,-5 2-18 16,3-2-7-16,1 9-2 0,0-9 3 0,-3 2-28 15,-1 3 22-15,7-3-8 0,-3 3-10 0,3 0-10 16,-9 0 0-16,5 1 2 0,-3 0 10 16,2 2-31-16,-1 0 2 0,0-1-1 0,-1 1-7 15,0 1 10-15,12 0-15 0,-9 0 11 0,5 0 0 16,0 0-4-16,2 0 4 0,0 0-10 15,19 12 15-15,-21-8-16 0,1-1-8 16,-4 1 15-16,4 0-30 0,-3 0 23 0,-1-1 2 16,2 1 5-16,2 1-9 0,-6-1-6 0,-2-1-5 15,1-3 6-15,-2 3-8 0,-1-2 13 0,8 6-12 16,-4-6 15-16,-2 2 1 0,0 1-2 0,0-2-5 16,-1 0 8-16,-2 1-1 0,11 2 4 15,-5-3-14-15,1-1 5 0,-2-1 15 0,7 2-19 16,-5-2-2-16,-13 0 2 0,11 0 9 0,0 0 1 15,4 0-3-15,3 0-3 0,-3 0-1 16,1 0-3-16,14-9-14 0,-20 8 18 0,-1 0 21 16,3-1-6-16,3-2-9 0,5 3 22 15,-8-2-18-15,0 1-1 0,-4 1-8 0,0 0 13 16,7-6-1-16,-7 5 11 0,0-2-27 16,0 3 7-16,0-2 5 0,-2 2 4 0,0-1-21 15,9-3 9-15,-4 1-3 0,-3 0 5 16,3 1-16-16,5-3 12 0,-2 2 28 0,-1 0-15 15,-2 2-7-15,5-3-11 0,1-1 11 16,0 2 19-16,-7 0-12 0,9-2-10 0,-6 3 22 16,2 0-19-16,-2-2 4 0,1 3-10 0,-4 0 15 15,-2 1-20-15,-3 0 16 0,3 0 15 0,-2 0 0 16,-1-2-21-16,1 2 5 0,-1 1-2 16,2 0 13-16,-4-2-11 0,1 2 9 0,0-3-3 15,0 3 28-15,0-2-38 0,-1 2 17 0,2 0-6 16,-3-2-1-16,1 2-8 0,-1-1 13 15,1 1-24-15,0-1 3 0,-1 1 1 0,-1-2 2 16,1 2-9-16,0 0 22 0,0 0-5 0,0-1-7 16,-2 1-20-16,0 0-22 0,0 0-6 15,0 0-15-15,0 0-16 0,0 0-7 0,0 0-25 16,0 0-22-16,0 0 10 0,8-5-127 0,-8 5-164 16,-3-2 33-16,3-1 12 0,-2 0 57 15,1 1 8-15,-4-2-16 0</inkml:trace>
  <inkml:trace contextRef="#ctx0" brushRef="#br0" timeOffset="255608.2859">26027 18448 259 0,'0'0'92'0,"0"0"70"0,0 0-52 0,0 0 22 16,0 0-47-16,0 0-8 0,0 0-9 16,0 0-20-16,0 0 35 0,-13 0-29 0,13 0-4 15,0 0-12-15,0-13 13 0,0 13-13 16,0 0-9-16,0 0 19 0,0 0 0 0,0 0 8 15,0 0-36-15,0 0 11 0,0 0-18 0,0 0 16 16,0 0-5-16,0 0-4 0,0 0-10 0,0 0-22 16,0 0 26-16,0 0 1 0,0 0-9 0,0 0-18 15,-2-23 16-15,9 22 11 0,1-1-13 16,3-1 9-16,3 1-11 0,-5-4-26 0,3 2 33 16,-3 2 0-16,4-1-3 0,-2-2-4 15,0 2 16-15,0 2-19 0,1-2 3 0,-1 2 9 16,-2-1 11-16,0 1-6 0,0 0 4 15,-9 1-21-15,7 0 13 0,4 0-12 0,-4 0-5 16,2 0 17-16,-1 0-11 0,8 11 14 16,-9-7-26-16,2-3 22 0,-2 5-11 0,2-1-1 0,0 0-1 15,0 0 37-15,-2 0-28 0,2 3 5 16,1-3-2-16,4 2-33 0,-5-2 20 0,7 4 3 16,-3-2-1-16,-2-1 19 0,1 2-32 15,1-1 48-15,-3 0-36 0,5 1 36 0,-2-1-24 16,1-1-12-16,-3-2 12 0,5 1 1 0,-1-1 0 15,-5-2-1-15,3 0-29 0,0-1 47 16,1 0-7-16,-5-1-2 0,-3 0 12 0,6 0-14 16,1 0-2-16,15-14-11 0,-14 10 15 0,3-3 0 15,1-2-23-15,-2 1 19 0,8-2-3 16,-5 1 2-16,0 1 6 0,-2-1 0 16,4 1-14-16,-5 1 3 0,1 4 2 0,0-1-9 15,-8 2-6-15,5 0 12 0,-3 0-28 16,0 2 38-16,-11 0-20 0,9 0 22 0,0 0-11 15,0 0-17-15,5 12 5 0,-10-8 7 0,3 0 2 16,2 3-4-16,0-3 2 0,-1 0 6 0,-1 0-7 16,3 2 3-16,-1-1-5 0,3-1-13 15,-2-2 18-15,3 4 10 0,0-4-16 0,4 0 8 16,-4 1-10-16,-2-3 4 0,-4 0-1 16,4 0 12-16,3 0-1 0,1 0-16 15,-1 0 11-15,18-11-13 0,-19 9 2 0,1-1 17 16,-6 2-18-16,3-1 3 0,1-2 9 0,-12 4-35 0,9 0 26 15,0 0 4-15,0 0-4 0,-2 0-10 16,1 0 5-16,1 0 27 0,1 0 6 16,0 0-14-16,-1 0-29 0,3 0 25 0,-1 0-14 15,12 16-15-15,-8-15 8 0,3 2 32 0,-7 0-19 16,1 0 7-16,-3 0-17 0,11-3 34 0,-4 2-24 16,-2-1 6-16,1 0-1 0,-4-1-2 15,-4 0 3-15,6 0-10 0,3 0 7 0,-1 0-14 16,2 0 13-16,-4 0-17 0,5 0 22 15,13-10 10-15,-19 7-23 0,0 3 28 0,1-2-1 16,4 2-27-16,-5-1-10 0,1 0 37 0,-1 1-18 16,-6 0 1-16,7 0-10 0,1 0-1 0,0 0 29 15,0 0-21-15,0 0 1 0,1 0-4 16,0 0-2-16,3 0 3 0,-3 0 2 16,1 0 19-16,14-13-8 0,-20 10-11 15,2 2-24-15,-6 1 19 0,4 0 9 0,1 0 0 16,-1 0 0-16,1 0-6 0,-3 0-5 0,3 0 8 15,2 0 2-15,-3 0-6 0,2 0 3 0,7-8 6 16,-19 8-7-16,9 0-6 0,1 0-5 16,-2 0 25-16,3 0-38 0,1 0 41 0,0 0-11 15,0 0 5-15,-1 0-11 0,0 0 23 16,1 0-7-16,-1 0-6 0,-2 0 9 0,3 0-14 16,-3-6-19-16,2 6 22 0,-2 0-13 0,-1 0-15 15,-8 0 17-15,9 0 25 0,-3 0-10 0,2 0-1 16,-1 0-12-16,-7 0 2 0,7 0-42 15,-7 0 14-15,6 0 9 0,-6 0-16 0,0 0 5 16,8 0 2-16,5 1-88 0,-13-1-67 16,-5-1-98-16,3-1-50 0,-4 2 15 0,6-4-45 15</inkml:trace>
  <inkml:trace contextRef="#ctx0" brushRef="#br0" timeOffset="265237.3727">23834 6003 283 0,'0'0'182'0,"0"0"-31"16,0 0-9-16,0 0-7 0,0 0-8 0,0 0-30 15,0 0-19-15,0 0-3 0,0 0-14 16,0 0 7-16,0 0-24 0,0 0 5 0,0 0-6 15,0 0-52-15,0 0 48 0,0 0-25 0,0 0 19 16,0 0 13-16,0 0-30 0,0 0-32 16,0 0 35-16,0 0 20 0,0 0-29 0,0 0-10 15,0 0-11-15,0 0 51 0,0 0-50 0,-21 25 25 16,13-15 10-16,2 3-5 0,-5 0 3 16,-2 1-12-16,0-2 18 0,-4 4-2 0,4-3-10 15,-2 0 6-15,2 0-8 0,0-1 9 0,1 2-4 16,0-1-7-16,3-3-19 0,-2 0 37 15,2 2-19-15,-1 0 7 0,2-2-31 16,0-2 29-16,3-1-6 0,1-1 12 0,-1-1-13 16,3 0-2-16,-1 1 11 0,0 0 11 0,1-2-24 15,-1 2 20-15,-2 6-15 0,-1-4-9 16,2-1 7-16,0-2-4 0,2 3 13 0,-1-3-5 16,0 1 5-16,0-1-8 0,1 1 2 0,-5 6-15 15,3-2 0-15,0-1 10 16,0 6-8-16,-2 0 17 0,3 2 24 0,-5-1-14 0,1 1-4 15,-2-2-1-15,1 0 8 16,1 1-18-16,-1-2 5 0,1 1 1 0,-2-1-6 16,2 3 0-16,-1 1 14 0,2-3-18 0,0 1-2 15,-1 1-3-15,1 1 20 0,0 0 2 0,0 1-15 16,1 0 10-16,1 0-6 0,-1 1-13 0,1 0 6 16,-1 3 8-16,2-4 0 0,-1 2-15 15,1-1 1-15,-2 1 11 0,1 3 1 0,-1 1-11 16,1-5 17-16,-1 9 20 0,1-3-15 15,-1-1 0-15,2 0-6 0,-1-5-15 0,-2 5 12 16,2 2-9-16,3-3 7 0,-2-2-1 16,0 1 1-16,-2 0-7 0,1 1 17 0,-1-3 3 15,3 2-7-15,-2 0 1 0,0-1-12 16,-1-2 3-16,2 1 22 0,1 2-12 0,-1-4-16 16,0 3 4-16,0 1 8 0,1 0-21 15,-2 2 22-15,0-3 1 0,1 3-8 0,0-1 20 16,1-3-18-16,0 0 2 0,-1 2-12 0,3 0-2 15,0 0 11-15,-6 2 12 0,3 0-4 16,1-1-19-16,0 2 35 0,0-2-28 0,-2 1 3 16,1-1 4-16,0 1-11 0,-2-1 26 15,4 3 4-15,0-1-40 0,1-1 20 0,0 0 4 16,-2 4-4-16,1-4-19 0,-3 5 26 0,4-17 18 16,0 8-31-16,0 5 7 0,0 1-16 15,0 1 40-15,0 1-19 0,0 0-8 0,13 29-2 0,-8-31-17 16,0-1 32-16,-1 2-22 0,-2-5 17 15,3 2-9-15,3-2 6 0,-1 0-14 0,4-1-7 16,0 0 50-16,1-2-32 0,2-2-9 16,-1 0 17-16,4-2-30 0,-2 0 11 0,4-1-7 15,-1-1 18-15,2 0-14 0,-1 1 32 16,5-3-26-16,-5-1-2 0,1 1 18 0,2-3-5 16,-2 3-16-16,2-1 19 0,1 1 0 0,-2-6-30 15,4 4-1-15,0 0 32 0,1-1-20 16,1 0 2-16,0-1 2 0,-3 0 6 0,5-1 1 15,-2 1-25-15,3-4 20 0,-1 1 2 0,2 1-4 16,1-2 17-16,-1 0-19 0,5 1-9 16,-4-2-16-16,2 0 10 0,0 1 2 15,0-1 36-15,0 0-41 0,-2-1 45 0,1 0-47 0,-1 2 16 16,1-3-8-16,2-1 18 0,-3 3 12 16,-13-3-3-16,8 0-21 0,4 0 13 0,3 0-29 15,-2 0 2-15,1 0 17 0,32-12-13 0,-32 8-2 16,-1-1 19-16,1 0 12 0,3 0 12 15,4-3-35-15,-3 1 16 0,3-1 26 0,-3-1-34 16,4-3-5-16,-2 2-5 0,0 1 5 16,0-4 29-16,-2-1-27 0,-1 1-19 0,-2 0 29 15,-1-2 15-15,1-1-10 0,-5 0-20 16,-2-1 10-16,1-1-1 0,3-1 10 0,-4-1-31 16,0-2 17-16,0 3 3 0,-3-6-17 15,-1 5 32-15,1-4-36 0,0 0 27 0,-1-1 17 16,-4 0-46-16,3-5 19 0,-2 4 3 0,-2 0-14 15,1-2-1-15,-2 0 5 0,0-1 21 16,-2-2-6-16,0-3-12 0,-5 3 28 0,2 0 21 16,1-2-46-16,-1-3 5 0,-5 4 35 15,1-4-48-15,0 1 28 0,-2-1 1 0,-1-2-2 16,0 1 30-16,2-2-23 0,-5 2-16 0,-2 0 44 16,0 0-44-16,0 0 21 0,0 19-30 0,0-10 29 15,0-4-6-15,-12-39 9 0,8 34-26 16,-3-1-6-16,-1 1 35 0,3-1-14 0,-3-1-27 15,0 2 8-15,-1-1 15 0,-2 2 2 0,2 0-1 16,-2 0 2-16,-3 1-1 0,3 2 13 16,0 2-3-16,-1 0-2 0,1 1-3 0,-2 1-13 15,0 0-33-15,0 0 34 0,0 2-32 0,-2 1 34 16,-3 0 1-16,2-2-3 0,0 4-33 16,-4 1 33-16,5-2-29 0,-4 2 13 0,2 0 23 15,-4 0-21-15,1 0 15 0,0 0-18 0,-4-1-3 16,0 1 9-16,-3 1-28 0,-1 1 17 15,-2-1 0-15,1 0 1 0,-5 2 2 0,3-3 2 16,-3 6 22-16,-4-2-27 0,2 1-7 16,-2-1 12-16,-2 3 7 0,1-1-3 0,0 0 7 15,0 2 6-15,-2-1-38 0,3 2 8 16,-2 1 26-16,1 0-25 0,-1 1 46 0,3 2-44 0,-1 1 29 16,0 1 9-16,3-1-27 0,1 4-1 15,0-1 17-15,-4 2-10 0,5-1 5 0,-3 3-15 16,-1 1 5-16,2 0-8 0,18 1 3 15,-8 0 10-15,-4 0-21 0,-33 10 25 0,28-4 11 16,-2 2-21-16,3 1-13 0,-2-1 13 0,5 2 36 16,-3 1-28-16,0 1 3 0,1-1-24 0,3 2 15 15,4-1-9-15,-1 2 4 0,0-1-20 16,2 1 17-16,3-1-19 0,0 1 7 16,2 4 13-16,4-6 11 0,-1 2-41 0,5-2 16 15,-1-3-8-15,4 3 1 0,-1-1 1 0,4-2-15 16,2-1-10-16,-2-1-5 0,0-1-21 0,2 1 7 15,2 0-27-15,-1 0-23 0,2-7 13 16,0 14-276-16,0 0-16 0,11 18 16 16,1-18 49-16,5 4 17 0,2 0 18 15,2 1 12-15</inkml:trace>
  <inkml:trace contextRef="#ctx0" brushRef="#br0" timeOffset="265885.8227">26320 8271 661 0,'-2'-7'212'16,"-3"2"19"-16,2 0-13 0,-1 1-10 16,0 1-39-16,4-1-6 0,-2 2-9 0,1-1-12 15,-1 2-1-15,2-2-29 0,-2 1 0 16,0 1 3-16,2 1-19 0,0-1 9 0,-2 0-32 16,2 1-27-16,0 0 20 0,2 0 16 15,0 1-15-15,0-1-19 0,1 4 3 0,12 5 7 16,-1 1-3-16,3 3-14 0,4 2-17 15,3-3 16-15,-3 2 2 0,3 3-7 0,3-1 5 0,2 1-41 16,1 4 28-16,-1-3 23 0,2 3-61 16,5-3 3-16,-5 2 28 0,-1 0-14 0,1-1 21 15,0 0-10-15,-3 0 6 0,-1-1-36 16,-2-2 28-16,-3-2-13 0,0 0 37 0,1-1-33 16,-3-2 2-16,-2-1 10 0,-2 3-40 0,-5-7 21 15,3 2-4-15,-6-5-13 0,1 2 35 0,-5 0-16 16,1-4-9-16,0 1 8 0,-3-1 16 15,1 2-25-15,-3-2 17 0,2 1-41 0,0-2 3 16,-2 0-30-16,0 0-34 0,0 0-7 16,2-8-46-16,-2 4-24 0,0-1 16 0,0-1-105 15,0-2-62-15,0 4-82 0,0-4 28 16,9-13 20-16,-7 11 39 0,2 0-17 0,4-5 0 16</inkml:trace>
  <inkml:trace contextRef="#ctx0" brushRef="#br0" timeOffset="266469.3986">27171 8472 502 0,'2'-2'279'0,"2"1"-8"0,-1 0-47 0,-1-1 10 16,1 1-28-16,-4-1-20 0,4 2-23 0,-3-1-15 15,2 1 1-15,-2-1-18 0,2 2-18 16,0-1 4-16,-2 1-8 0,2 0-23 0,0 3 0 15,-1-2-33-15,1 2 11 0,0 0-11 0,2 0 8 16,4 10-26-16,-1-3 48 0,-1 1-45 0,1 4 27 16,2-2-41-16,0-1 11 0,-5 0-12 15,3-1-8-15,-1 1 19 0,2 0 17 0,-2-4-42 16,-2 1 1-16,-3-1-12 0,3 7 22 0,0-4-6 16,-1-2 29-16,-1-4-39 0,-2-6 42 15,0 7-46-15,0-2 6 0,0 2 29 0,0-7-36 16,0 8 18-16,0-8 0 0,0 9-3 15,0-2 34-15,0 3-6 0,-15 10-15 0,4-10 10 16,-4 1-5-16,-2-3-1 0,-1-1-4 16,3 0-2-16,-10 3-4 0,4-3 29 0,-2-1-5 15,1-1-3-15,-4 3-6 0,3-1-3 16,2-4-8-16,2-1 9 0,4 2-2 0,-2-4-9 16,5 3 5-16,2-1-3 0,1-1 19 0,1 2-31 15,2-2-17-15,-1 2 41 0,3-1-28 0,0-2 20 16,1 3-3-16,-2 0-2 0,1-1-3 0,1 0-3 15,-1-1-40-15,0 1 25 0,0-2 1 16,3 0 11-16,-1 2-25 0,-2 0 27 0,2-2-26 16,2 0 0-16,-3 1 2 0,1 0 11 0,1-1-12 15,-1 0 3-15,2 1 15 0,-2-1-30 16,2 1 3-16,-2 1 8 0,0-2-1 0,2 0-29 16,-2 0 8-16,2 0 6 0,0 0-55 0,-1 1 22 15,-1 0-28-15,2-1-18 0,0 0-22 16,0 0-34-16,0 0-45 0,0 0 20 0,-2-12-108 15,2 9-129-15,-2-1 4 0,0-1 33 16,0 0 5-16,-6-6 19 0,-3 1 30 0,-2-1 36 16,-7 3 17-16</inkml:trace>
  <inkml:trace contextRef="#ctx0" brushRef="#br0" timeOffset="269445.6007">9614 9282 277 0,'0'0'171'0,"0"0"-5"15,0-13-16-15,-13 13-2 0,13 0-18 16,0 0 15-16,0 0-44 0,0 0 19 0,0 0-15 16,-15-26-13-16,17 23-29 0,0-1 11 15,0-1-2-15,8-7-4 0,-3 5-15 0,4-4 14 16,-3 3-1-16,3-1-22 0,2-1 1 16,0-2 18-16,-2 1-14 0,3 4 7 15,-3-3-17-15,0 0 2 0,0-1-20 0,2 5 22 16,1-1-18-16,-1-3 0 0,0 2 7 0,2 1-2 15,0 2-17-15,0 1 0 0,-4-2-6 0,8 3-2 16,-2 0-1-16,3-1 14 0,0 1-8 16,1 2 6-16,-1 0-20 0,-10 1 21 0,3 0 11 15,5 0-18-15,26 11-11 0,-19-4 6 16,-2-1 8-16,2 5 10 0,-2 0-13 0,1 1 17 16,-3 1-26-16,0 0-2 0,0 1 28 0,0 0-16 15,0 0-1-15,-1 2 1 0,1 0-13 16,2-1 13-16,-1 1 2 0,3 1-11 0,-5 0 18 15,2-3-7-15,0-2-17 0,-1 1 3 16,2 1-7-16,1-4 27 0,2 0 3 0,-2-1-25 16,2-2 25-16,-2-2-10 0,-1-1-9 0,2-3 7 15,-1 0-11-15,-11-1 13 0,9 0-22 16,27-12-1-16,-21 2 13 0,0 0-4 0,2-4 11 16,3 0 1-16,2-1-6 0,0-2 14 15,0 3-13-15,-1 1-4 0,0 1 31 0,-6 1-37 16,-1 3 33-16,-2-2-8 0,2 3-16 0,-5 2-4 15,-5 1-6-15,-2-3 5 0,-4 7 7 0,3-1 8 16,-14 1 2-16,8 0-16 0,0 0 10 16,1 0-8-16,14 13 11 0,-7-9-1 0,-1 3-8 15,4 1-7-15,0-2-4 0,-3 0 7 0,3 1 2 16,0 1-5-16,1-2 19 0,2-4 1 16,2 4 1-16,0-1-23 0,2-1 5 0,-1 4 12 15,2-6 1-15,-2 4-3 0,5-3-14 16,-6 0 17-16,2 2-27 0,-1-4 3 0,-2 4 3 15,-1-4 14-15,-1 2-20 0,0-2 5 16,2 2-2-16,-5-1 20 0,4-1-24 0,-3-1 5 16,0 2 7-16,-12-2-7 0,7 0 11 15,1 0-9-15,3 0 6 0,-1 0 15 0,22-11-14 16,-19 9-7-16,1-1 4 0,1 0-4 0,-2-2 21 16,2 2-13-16,0 0-3 0,4-1-3 0,-6 2 3 15,3 0-4-15,-1-1 4 0,-2 0-1 0,0 0 5 16,-1 1 15-16,1 2-28 0,0-2 7 15,-1 1 24-15,-8-2-24 0,2 3 8 0,-2-3 1 16,0 3 8-16,-5 0 27 0,0-1-4 0,2 1 11 16,-5-2-17-16,1 1 29 0,-1 1 22 0,3 0-7 15,-4-1-1-15,3-1-8 0,-4 1-6 16,1-1-12-16,0 1-7 0,-2 0 21 0,2-2-28 16,-2 2-4-16,2 0-22 0,-2-3-39 0,0 4-40 15,0 0-79-15,0 0 14 0,0 0-284 16,0-7-23-16,0 7 41 0,0-7 23 0,0 7 21 15,0-6 17-15,0 6 6 0,0-8 52 0</inkml:trace>
  <inkml:trace contextRef="#ctx0" brushRef="#br0" timeOffset="271050.8644">17271 9650 616 0,'0'0'160'0,"0"0"23"15,0-13-26-15,0 13-7 0,0 0-4 0,-26-25-22 16,24 20-12-16,2 1 1 0,0 0-20 16,2-1-6-16,0 0 20 0,1 0-30 0,6-5 11 15,1-3-19-15,0 3 5 0,1 2-2 0,2-3-5 16,0 0-8-16,4 2 9 0,-2-2-22 15,2 4 9-15,-1-3-10 0,2 1 8 0,1 2-11 16,3-1-4-16,-1 2-11 0,2 1 14 16,-1-1-23-16,7 2 3 0,-3 0-5 0,-3-2 10 15,6 3-2-15,-4 2-2 0,7 0-25 0,-18 1 9 16,9 0-2-16,5 0 7 0,0 0 19 0,31 14-16 16,-29-8 0-16,-5 1-10 0,3 2 14 15,-2-1-10-15,2 0-1 0,-5 3 6 16,6-2-19-16,-4 2 23 0,1 1-33 0,-2 0 18 15,3 1-5-15,-3-2 10 0,1 3 1 0,-3 0 6 16,2 2-15-16,-1-4 5 0,0 2 21 0,0-2-19 16,2 1-2-16,-4 0-1 0,-1 0 23 0,3 1-24 15,-2-1 7-15,2-2 14 0,-4 0-16 16,3-1 18-16,-1-2-23 0,-1-1 16 0,1-1 8 16,0-2-12-16,1 1 6 0,1-4-1 15,-3 0 2-15,4 0 11 0,-12-1-26 0,9 0 3 16,27-17-1-16,-21 9-4 0,0-3-8 0,2 3 25 15,0-5 13-15,3-1-29 0,0-4 9 0,1 1 8 16,0-2 1-16,-1 2-15 0,0-2 13 16,2 3-15-16,-4-1 18 0,0 0-16 15,-1 3-2-15,1 0 10 0,-4-1-8 16,2 2 12-16,-3 4-18 0,0-1 15 0,0 0-9 16,-2 3-9-16,0 0 7 0,-2 3 12 0,1 3-20 15,-2-1 17-15,1 2-11 0,-12 0 27 0,5 0-40 16,4 0 28-16,18 13-21 0,-16-8 12 0,0 1 6 15,0 2-34-15,1 0 9 0,-3 0-1 16,0-1 1-16,4 2 1 0,-2-2 9 0,2 2 7 16,-1-2-12-16,0 2 27 0,2-2-29 0,4 2 17 15,-2-4-8-15,0 1-29 0,0-2 9 16,3-4 13-16,0 1 14 0,-2 1-27 16,5-2 6-16,-16 0-18 0,7 0 3 0,32-10 12 15,-24 7-2-15,2-1-5 0,-1-3 6 0,0 3 3 16,-1-2 1-16,-1 2 0 0,-2-1-2 0,-3-1 17 15,-1 0-18-15,-2 4 9 0,-1-3 11 0,-8 3-6 16,0 1-3-16,-4 0 4 16,0-1-8-16,-8 2-2 0,6 0-1 0,1 0-5 0,0 0 6 15,12 12 5-15,-9-9 17 0,0 1-10 16,-3 1-1-16,7 1-5 0,-3-2-2 16,-1 0 2-16,4 3 0 0,-4-2 6 0,5 1 1 15,-2 0-6-15,-2-2 8 0,6-1-24 0,-3-1 14 16,8 1-6-16,0-3-15 0,1 1 28 0,-11-1-19 15,6 0 23-15,3 0-7 0,26-10-3 0,-19 4 3 16,-3 2 3-16,6 0-7 0,-3-3 8 16,-3-1 15-16,4-1-7 0,0 3-11 0,-3-2-1 15,2 3 33-15,-6-4-22 0,-2 3 21 16,-2 1 37-16,-3-2-26 0,4 3-8 16,-4-4 3-16,-3 7 19 0,-4-2-5 0,-2 1 27 15,0 0-6-15,-1 0-8 0,-2 0-9 0,0 0 2 16,0 2-20-16,-1-2-6 0,0 1-3 15,0 1-1-15,0-2-15 0,0 1 12 0,0 0 3 16,0 1-3-16,-2 0-3 0,0 0-2 0,0 0-2 16,0 0-20-16,0 0-4 0,0 0 2 15,0 0-58-15,0 0 3 0,0 0-12 0,7 0-33 16,-7 0-47-16,7-2-20 0,-7 2-50 0,-2-1 21 16,0 3-254-16,-1-3 1 0,0 0 51 15,-1 0 31-15,-1-2 17 0,-9-4 21 0,-3 1 18 16,-1 0 9-16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7T07:11:34.4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4668 1044 471 0,'0'-5'251'0,"0"-1"-19"0,-1 6-28 15,3-1-35-15,-1-2-11 0,-1 1-21 0,1 4-14 16,0-3-15-16,-2 0-21 0,0 1 7 0,-1 0-13 15,4 5 2-15,-2-1-25 0,0 1-11 0,4 0 13 16,-8 6-6-16,2-4-8 0,-2 0 5 0,0 3 4 16,2 3-9-16,0-2 11 0,-1 3 5 15,1 0-19-15,2 2 5 0,-2-1-6 0,-3 4 0 16,4-3 13-16,-4-1-13 0,0-2 10 0,3 5-9 16,-3-4 9-16,1 4-24 0,-1-3 32 15,0 4-29-15,-1 0 22 0,-1-3-12 0,1 3 7 16,0 2-6-16,1-4-8 0,-1 3 7 15,0-3 22-15,1 0-29 0,1 0 3 16,0 1 6-16,0 1-4 0,-1 1 33 0,-1-1-23 16,2 1-4-16,0-1 10 0,-1 2-13 0,5 1-12 15,-2 0-1-15,0 1-5 0,-3-2-1 0,0 2 37 16,0 1-15-16,3 1-1 0,-1 0 8 16,2 0-7-16,-1 0-5 0,1 1 20 0,1-1-30 15,0 0 11-15,0-12 18 0,0 8-19 0,0 1 3 16,0 2-19-16,0-1 29 0,12 24-15 0,-7-24-22 15,0-1 10-15,2-2-14 0,-1 1 20 16,3-2-1-16,0 0-3 0,1 0 9 0,2-1-10 16,-1-4 14-16,1 3-13 0,1-3 5 15,3 3-1-15,0-3 7 0,0 5-8 0,2-7-1 16,2 1-22-16,-1-1 4 0,1 0 12 0,-2 0-3 16,1-4-9-16,-1 3 6 0,-1-4-7 0,-1 2-9 15,1-5 14-15,-3 2-1 0,-2-1-14 16,-2-4 8-16,-1 4-6 0,-2-1 1 0,0 0 6 15,-2-2 0-15,-1 1-14 0,1 0 11 16,-2 0 0-16,1-2-15 0,-1 1-8 0,-1 1-3 16,0-3-37-16,2 1 6 0,-2 0-87 15,1 1-18-15,-3-2-83 0,0 0-62 0,0 0 30 16,0-11-259-16,0 3 45 0,2-11 34 0,-2 5 32 16,0-7 31-16,10-30 22 0,-4 17 60 0,4-2 13 15,2-3-6-15,0 1 1 0</inkml:trace>
  <inkml:trace contextRef="#ctx0" brushRef="#br0" timeOffset="666.2158">5238 1369 404 0,'-1'-3'277'0,"-1"0"-28"0,2 0-1 16,0 1-22-16,0-1-33 0,0 0-10 15,0 2-30-15,0 0-10 0,0 0 2 0,-1 0-8 16,1-1-34-16,0 2-2 0,1-2 0 16,1 2-6-16,0 0-1 0,-1 0-26 0,1 0 14 15,-1 1-24-15,2 0 4 0,0-1-13 0,2 3 23 16,-1-2-6-16,8 7-6 0,1-2-10 15,-2 1-29-15,0 0 6 0,5 2 0 16,-3 0 26-16,1 2-10 0,3-2 2 0,-2 1 6 16,1 0-18-16,0 4 37 0,0-3-39 0,3 1-1 15,-4-2 18-15,3 1-33 0,-4-1-1 0,3 1 13 16,-2 1 11-16,2-3-1 0,-2 5-26 16,1 0 24-16,-2-2-14 0,1 0 3 0,0-1 12 15,-2 0-13-15,1 0-10 0,-3 2 3 0,1-1 5 16,-2-1-1-16,0-2-2 0,1 3-3 0,-5-5-1 15,1-1-2-15,5 3-2 0,-7-2 0 16,0-1-1-16,-1 0-21 0,0-2 1 0,-1 0 30 16,-1 0-2-16,0-2 19 0,1 0-7 15,-1 1-16-15,2-1-2 0,-3 2 8 0,1-3-3 16,0 0-58-16,0 1-30 0,0-1-28 16,0-1 5-16,-2 0-54 0,0 0-23 0,0 0 16 15,8-10-191-15,-4-5-105 0,3 1 18 16,0-2 19-16,1 0 25 0,1-4 26 0,-2 3 21 15,-1-5 10-15,0 4 13 0</inkml:trace>
  <inkml:trace contextRef="#ctx0" brushRef="#br0" timeOffset="1282.8252">5931 1285 532 0,'-7'-11'339'0,"8"6"-27"0,-7-5-24 16,7 3-20-16,-2 1-20 0,-4 1-17 15,6 0-1-15,-1 5-31 0,0 0-45 0,0 0-18 16,0 0-13-16,0 0 8 0,0 0-21 0,0 0-38 16,2-8-3-16,-4 12 2 0,1 0 7 15,-3 1-8-15,2 2-8 0,2 0 2 0,-4-1-38 16,1 2 25-16,-1-1 0 0,0 0-24 0,3 1 4 16,-5 7 7-16,1-5 9 0,0 7-6 15,-1-4-4-15,2-2 0 0,-1 2 5 0,0 0-3 16,2 0-25-16,-2 2-1 0,3 1-3 0,-2 1 0 15,2 0 1-15,-1-5-3 0,0-2 19 16,2 9-3-16,1-2-1 0,-2-1-13 0,2 1-2 16,0-6 14-16,0 0 6 0,0 4-22 0,0 3 13 15,0 0 0-15,0 1-8 0,0 0-1 0,0 1-1 16,13 18-3-16,-12-19 18 0,2 1-9 16,1 0-4-16,-3 0-10 0,-1 1-8 0,2-3 18 15,-2 1-1-15,2-2 3 0,-2-1 19 0,0-8-10 16,0 6-14-16,0-1-15 0,0 2 20 15,-11 15-25-15,8-18 15 0,1 0 3 0,-4 1 4 16,2-2 4-16,-3 2-16 0,3-1 10 0,-3 1 19 16,0-3-22-16,-2-1 4 0,0 0-29 15,0-3 41-15,1 1-18 0,-3 0 8 0,3-1 11 16,-1-2-2-16,1 0-14 0,0-2-2 0,0 0 4 16,1 0 7-16,-7 3 3 0,3-3-4 15,0 0 5-15,2 1 32 0,2-2-15 0,1-1 5 16,-1 0 2-16,3 1-9 0,0-1 4 15,0 0 0-15,1 2 7 0,-1-2-16 0,1 1-3 16,1-1 3-16,-3 2 3 0,3-2-7 0,0 1 0 16,1 0-7-16,-1-1-1 0,0 0-9 15,0 0-6-15,2 0-29 0,0 0-18 0,0 0-24 16,0 0 6-16,0 0-109 0,0 0-68 0,0 0-68 16,-12-13 31-16,13 7-264 0,0 0 64 15,4-13 35-15,0-1 32 0,4-1 28 0,1 1-27 16,2-4 41-16,5 3 19 0,-4-1 45 0</inkml:trace>
  <inkml:trace contextRef="#ctx0" brushRef="#br0" timeOffset="1832.8702">6376 1745 812 0,'1'0'255'15,"1"0"-4"-15,-2 0-17 0,2 0 3 16,-2 0-53-16,1 1-2 0,1-1 7 0,-1 0-27 16,0 0-39-16,0 2-13 0,-1-1 21 15,1-1-54-15,0 2 17 0,1-2-33 0,2 1 23 16,0-1 21-16,0 0-43 0,2 0 10 0,0 0-15 16,13 3-3-16,-5-3-9 0,-7 0-6 0,9 0 9 15,4 0-35-15,0 0 18 0,2 0 15 16,1 0-21-16,1 0 1 0,-1 0-8 0,1 0-8 15,-1 0 32-15,20-11-32 0,-22 9 41 0,-2 1-50 16,-5 0 17-16,-2 1 12 0,-1-1-10 0,-2 1-13 16,-1 0 17-16,-1 0 12 15,-7 0-33-15,0 0 31 0,7 0-26 0,-7 0-2 0,7 0 35 16,-7 0 8-16,7 0-12 0,-7 0-6 0,0 0-2 16,0 0 19-16,6 0-16 0,-6 0-11 15,0 0 9-15,8 0-3 0,-8 0-2 0,0 0-8 16,0 0-13-16,0 0-1 0,0 0-78 15,6 0-15-15,-6 0-52 0,8-9-58 16,-8 6 17-16,0 0-316 0,0 0 24 0,0-1 48 16,-2-1 24-16,2 1 43 0,-1-3 26 0,0 0 22 15,1-3 3-15,0-5-6 0</inkml:trace>
  <inkml:trace contextRef="#ctx0" brushRef="#br0" timeOffset="2915.4468">7803 1458 430 0,'-4'0'245'0,"0"0"-19"0,1 0 4 15,-1 0-29-15,1 0-15 0,-1-1-31 16,2 1 10-16,-2 0-18 0,1 0-21 16,0 0-14-16,3 0-7 0,-3 0 8 0,2 0 5 15,0 0-33-15,0 0 2 0,2-1 0 0,-1 0-8 16,3 0-20-16,1-1-9 0,0 0-5 16,2 1 16-16,9-4-24 0,3-2-5 0,5 3 12 15,1-5-1-15,-1 2-15 0,2-2 16 0,1-1-25 16,-2 3-8-16,0-3-2 0,-2-2 23 15,12-6-18-15,-1 0 11 0,-10 4-8 16,1 2 13-16,-4-7-27 0,0 1 20 0,-5 6-12 0,0-7-2 16,-2 1 7-16,-2 2 12 0,-3-1 6 15,-1 0-7-15,-1 3 28 0,0-7-18 16,-1 5 1-16,5 1 9 0,-9 1-1 0,-1 6-15 16,0-2 28-16,0-2-20 0,0 0-28 0,0 1 25 15,-12-10-18-15,5 12-2 0,3 0 0 16,-1 4 0-16,-5-4 17 0,1 1-3 0,1 2-3 15,0 1-3-15,6 2-2 0,-8 2-2 0,4-2-3 16,1 2-2-16,5 1-1 0,-10 0-20 0,2 0-4 16,-12 13-3-16,10-6-7 0,-3 4-9 15,2 1 21-15,1 1 14 0,-1 2 4 16,4 2-10-16,-2 2 2 0,-2 4 11 0,6-2-1 16,-2 2-7-16,-2 0-6 0,2 1 10 0,1-1 9 15,2-6-1-15,0 2-2 0,1 1-40 16,3-9 35-16,0 3 4 0,0 5-16 0,0 2 13 15,0 0-16-15,0 1 13 0,0-1 1 0,0 0-3 16,13 26-17-16,-10-21 1 0,2-3 32 0,-1 0 12 16,-2-1-10-16,0 2 10 0,-1-1-4 15,1 4-9-15,2-1-3 0,-3 0-1 0,-1 0 26 16,0-1-23-16,2-2 6 0,-2-8-4 16,0 4-24-16,-12 30 17 0,7-23 21 0,-3-1-19 15,2 4-7-15,-1-4-5 0,0-2 0 16,-3-1 16-16,3 1 2 0,-2-3-4 0,1-3-11 15,-2 1 9-15,1-1 12 0,1-3-13 0,-1 3 1 16,1-4-5-16,-1-1 4 0,3-3 5 0,0-2-5 16,0 0-8-16,2-2 1 0,0-1 0 15,1 0-1-15,1-2-17 0,-1 1-33 0,0-1 3 16,0-1-18-16,-2-1-28 0,5 0-29 0,0 0-22 16,-7 0-32-16,-6-17-41 0,6 3-12 15,2-2 0-15,2 0 19 0,1-4-89 16,1-3-62-16,0 3-37 0,1 10 30 0,0-5-58 0,0-3 28 15,0 0 53-15,0-1 18 0,0 3 0 16</inkml:trace>
  <inkml:trace contextRef="#ctx0" brushRef="#br0" timeOffset="3164.7452">7828 1853 336 0,'0'-9'215'0,"0"0"-58"0,0 1 14 0,0-3-2 16,0 0-28-16,21-14 4 0,-18 14-13 0,5-1-6 16,2 1-2-16,-3 0-8 0,4 0-1 0,-2 1 10 15,3 2-10-15,2-2-15 0,1 3-12 16,-1 1-8-16,3-1-4 0,-1 2-3 0,4 0-3 15,1 0 7-15,-1 0 0 0,1 0-13 0,-1 0 3 16,3 5-16-16,-1-4-7 0,-1 1-5 16,-2-1 16-16,5 2-5 0,-4-1-21 0,-1 3 1 15,-1-3 20-15,2 0-25 0,-3 2 11 0,-2-2-20 16,-3 0-9-16,-4 2 0 0,9-2 9 0,-5 1-36 16,-4 0-14-16,1 0-18 0,-3-2-8 0,8-3-46 15,0-1 12-15,-2 2-140 0,1-3-67 16,-2-1-118-16,1-2 37 0,2 1 24 15,-1-2 24-15,1 0 38 0,0 0-36 0</inkml:trace>
  <inkml:trace contextRef="#ctx0" brushRef="#br0" timeOffset="3633.2049">8872 1126 549 0,'2'-10'320'0,"-2"-3"-59"0,-1 5-6 0,-2 2-15 16,0 0-14-16,3 2-25 0,0 4-31 0,0 0 18 16,0 0 3-16,0-8-70 0,0 8 4 15,0 0-18-15,0 0 6 0,0 0-28 0,-9-9 25 16,9 12-45-16,-3 1 5 0,-1 0-9 16,-3 3-12-16,-2 2-22 0,1 3 53 0,-1 2-36 15,-1 1-5-15,-2 0-1 0,4 4 8 16,-5-1-6-16,2 1-24 0,0-1 46 0,1-4-5 15,3 3-7-15,-2 0-10 0,2-1-13 0,-1 3-17 16,0 0 21-16,-1 2-3 0,4-2 22 16,1 2-3-16,-1-2-5 0,1 1-9 15,1 3 15-15,0-3-8 0,-1 2 21 0,3 0-30 16,0 3 2-16,0-2 12 0,1 1-24 0,0-1 9 16,0-12 0-16,0 7 1 0,0 1 5 0,0 3 6 15,0 1-11-15,0 1-10 0,0 0 11 0,0-2-12 16,11 25 10-16,-6-27-6 0,-2-1 5 0,2 0-16 15,1-1-7-15,-1-2 18 0,2-1-6 16,-1-1-19-16,1 0 3 0,1-2-12 0,1-1 2 16,1 0 1-16,3-3-75 0,-3-2-26 15,-1-4-36-15,0-1-28 0,-9-1-35 0,15 0 18 16,16-12-213-16,-11-2-88 0,2 3 37 16,-2-5 32-16,0-2 28 0,0-2 25 0,0-1 25 15,-1-3 20-15,1 0 9 0</inkml:trace>
  <inkml:trace contextRef="#ctx0" brushRef="#br0" timeOffset="4034.4604">9077 1452 772 0,'0'-4'284'0,"0"-2"-11"0,-1 2-30 16,2-1-30-16,-1-1-8 0,0 3-19 15,2-2-14-15,0 1-36 0,-1 0 24 0,3 1-39 16,0-2 3-16,0 2-45 0,11-2 11 0,-3 1 16 16,-5 1-45-16,2 3-17 0,-2-2 16 15,-7 2-13-15,7 0 18 0,0 0-25 0,17 16 0 16,-8-7-25-16,-1 1-7 0,0 1 17 0,-4 1-5 16,1 1 0-16,-1 1 22 0,-3 3-34 0,-4-3 30 15,3 5-29-15,-2 0 12 0,-3-1-11 16,0 0 28-16,-2-8-26 0,0 4 5 0,0 2-19 15,-12 18 0-15,6-18 46 0,-1 0-45 16,0-2 9-16,-3-2 28 0,-1-1-31 0,3 0 31 16,-3 1-46-16,2-3 21 0,2-2-8 15,-1-1 21-15,2-1-48 0,0-3 3 0,1 0-17 16,1-2-17-16,4 0-28 0,0 0-42 0,0 0-14 16,0 0 12-16,-9-11-154 0,9 4-117 0,2-10 28 15,-2 9 27-15,14-23 25 0,-4 12-54 0,1-3 20 16,1 3 10-16,1 0-11 0</inkml:trace>
  <inkml:trace contextRef="#ctx0" brushRef="#br0" timeOffset="4464.1362">9485 1336 523 0,'4'-12'391'0,"-1"7"-37"0,0-5-56 16,1 2-9-16,-1 1-19 0,-2 1-53 0,0 2-10 15,1 0-7-15,-1 2-29 0,1 1-44 16,-3 2-12-16,1-1-13 0,-2 2 7 0,2-1-26 16,-4 1-24-16,0 2 26 0,-2 0-8 15,2 1-9-15,-8 6-14 0,2-1 9 0,0 1-19 16,-2 3-11-16,2-3-10 0,-3 2 16 0,2 1-6 16,1 0-3-16,-1-3-17 0,-1 3 20 0,2 3-19 15,1-4-10-15,0 0 2 0,1 2 5 16,3-4-22-16,0 5 0 0,1-1 32 0,1-3 1 15,3 1 2-15,0-5-3 0,0 4 9 0,0 4-1 16,14 17-5-16,-7-16-1 0,7-3 2 16,-1 0 7-16,3-1-2 0,1 1-4 0,-1-1-2 15,3-3-18-15,-2-1 1 0,1-2-2 0,-2 2 4 16,1-3 15-16,-1 0-11 0,0 0 13 16,-6-2-15-16,0-1 24 0,-1-2-10 0,-3 3-4 15,0-3-2-15,-2 0-12 0,0 0 17 0,1 0-16 16,-2-1-19-16,2 2 1 0,-5-2-63 0,0 0-26 15,0 0-20-15,6 0-34 0,2-13-55 16,-6 8-27-16,3-8 22 0,0 1-274 16,-1-1 37-16,1-4-27 0,0-2 65 0,2 0-6 15,0-3 65-15,2 1-7 0,-1-3-9 16</inkml:trace>
  <inkml:trace contextRef="#ctx0" brushRef="#br0" timeOffset="4930.9518">9762 1164 331 0,'0'-1'341'0,"1"-4"-55"0,-1 5-14 0,0 0-40 15,3 0-6-15,-4-1-36 0,6 2-3 0,-3 2-57 16,2 2-2-16,0 0-13 0,0 3 7 15,1 3-25-15,1 2-16 0,1 0 13 0,-1 1-24 16,0-2 6-16,1 4 6 0,1-1-28 16,0 2 31-16,1-1-12 0,0-1 12 0,-1 4-21 15,3-1-15-15,-2 0-1 0,-2 0-6 0,1 0 24 16,1 1 0-16,-2-1-51 0,0 0 27 16,-2-1-26-16,-1 4 1 0,0-2 31 0,-2 1-18 15,0-1-12-15,0 1-3 0,-2-9-1 0,0 4 11 16,-13 21 7-16,7-17 6 0,-1 0-30 0,-1 1 6 15,-3-3 19-15,1 0-5 0,0-3-23 0,0 2-2 16,-1-1 12-16,4-2 9 0,-6-2 3 16,9-2-16-16,-3-3-4 0,2 0 0 0,-1 0 35 15,1-1 5-15,0-2-4 0,2 0-4 0,1-2-5 16,0 2-50-16,0-2 1 0,0 1 36 16,0-1-3-16,1 1-16 0,-1-1-34 0,2-1-29 15,0 0-66-15,0 0-61 0,-5-11 18 0,4 5-266 16,2 0-43-16,2-13 33 0,-3 7 30 15,12-24 21-15,-6 13 24 0,3 0 22 0,3-4 9 16,6-2-5-16</inkml:trace>
  <inkml:trace contextRef="#ctx0" brushRef="#br0" timeOffset="6246.6538">10324 817 301 0,'0'0'298'0,"0"0"-48"0,0 0-22 16,0 0-42-16,0 0-9 0,0 0-16 0,0 0-10 16,0 0-28-16,0 0 0 0,0 0-23 0,0 0 1 15,0 0-2-15,0 0-33 0,-13 4 27 16,15 2-15-16,-4 0-8 0,6 2-17 0,-4-8 7 16,0 10-16-16,0 0 14 0,0 2 0 0,7 13 22 15,-4-11-26-15,2 3 5 0,3 2-7 0,-3 0 7 16,3 2-14-16,-2 2 18 0,4 0-19 15,-5 5 15-15,6-3 4 0,-2 2-33 0,1-3 9 16,-1 1-21-16,-2-5 11 0,2 0 10 16,-2 3-12-16,1 0 14 0,0-1-28 0,0 1 15 15,-2 0 23-15,1-2-10 0,0-1 5 0,2 2-16 16,-1-2 9-16,-1 1-28 0,-2 0 35 16,-1-1-4-16,3 1-30 0,-5-3 27 0,3 2-5 15,-2 3-3-15,0-3-3 0,-2 4 9 16,-1-13-5-16,0 6-2 0,0 2 8 0,0 3 10 15,-16 24 0-15,10-23-21 0,-3 4 11 0,0-3-13 16,-3-1 18-16,1 0-5 0,-1-2-36 0,0-1 15 16,-1 3 9-16,-1-1 11 0,1-1 6 15,-1-2-18-15,2-1 0 0,0-3-23 0,1 1 21 16,1-1-10-16,0-1-21 0,0 0 17 0,1-4 4 16,3-2 8-16,0 0-6 0,-1-2 3 0,3 0-18 15,0-2 10-15,-5 7-14 0,3-6 28 16,-1 0-11-16,1-1 0 0,0 1-19 0,0-4 26 15,1 1 1-15,-1-1-8 0,1 1-2 0,-1-2-20 16,0 0 7-16,0 0-19 0,6 0 3 16,-12 0-67-16,-15-12-38 0,15 4-32 0,3-5-49 15,2-2 19-15,-3-5-252 0,7-4-57 0,3-4 38 16,0 13 31-16,0-7 41 0,0-6 43 16,14-33 23-16,-6 23 21 0,3-5-7 0,4 0-2 15</inkml:trace>
  <inkml:trace contextRef="#ctx0" brushRef="#br0" timeOffset="7479.3162">10879 604 401 0,'-3'1'224'0,"0"0"-45"15,-4-2-19-15,3 1-15 0,-1-3-33 0,-2 3 1 16,1-3 12-16,0 3-12 0,-2 0-14 16,4-1 6-16,-2-2-7 0,1 2-1 0,-1-1-3 15,3 1-10-15,-3-3 26 0,6 0-14 16,-3-2-20-16,2 2 1 0,2 0 8 0,2-2-1 16,-6-1-7-16,-2 0-18 0,5 0-4 15,1 3 4-15,2-7 11 0,-2 5-6 0,0-2-12 16,7 1-12-16,-6-1 21 0,-3 2 4 0,5 2-34 15,2 3-12-15,-1-6 32 0,-1 3-30 16,3-2 19-16,4 5-6 0,-6-4 6 0,1 2-21 16,1 0 3-16,4 1-30 0,-3 4 24 0,1-2-4 15,1 3 4-15,-2 0-13 0,1 2-6 16,2-3 16-16,-4 4 1 0,7 3-5 0,-8-1-14 16,1 2 2-16,-1 5 11 0,2-7-19 0,3 7-3 15,-8 1 5-15,-5 3 10 0,6-2-20 16,-9 2 14-16,2-1-2 0,-3 0 17 0,11 0-15 15,-5-12 14-15,0 7 2 0,0 3-13 16,-11 19 3-16,2-17 0 0,5 0 7 0,-4 3 4 16,0-3-1-16,-1 0 5 0,1-2 22 15,1-1-28-15,-3 1 26 0,2-1-41 0,-2 0 30 16,5-3 4-16,-5-3-23 0,3-2 0 16,-3 2 18-16,1-1-3 0,1 1 18 0,3-3-31 15,0 0-7-15,4-2 18 0,-1 1-3 0,0-2 5 16,-1 0 19-16,-1-3-5 0,2 0 19 0,1 0-5 15,1 1 9-15,0-1 16 0,0 0-15 0,0 0 7 16,3 0 3-16,-4-1-15 0,0-4 10 16,3 4 0-16,-2-2-6 0,2 1-9 0,-4-1 12 15,5-1-26-15,6-1 5 0,-2-1-23 16,-1 5 2-16,2-3 15 0,1 1-15 0,4 0-12 16,-4-1-3-16,-1 2 4 0,3-1 16 0,-2 2-21 15,2-5 6-15,-11 6-1 0,12 0 20 0,-1 0-23 16,2 0-12-16,0 0 13 0,0 0-7 15,-1 0 7-15,2 0-7 0,12 10 15 0,-14-7-7 16,1 4 4-16,1-2-14 0,-1-1 6 0,1 1 2 16,-2-2-6-16,0 2-16 15,0 4 19-15,-1-3 6 0,0 1-5 0,2-1 1 0,-2 0-7 16,-4 2-2-16,7 0-3 0,-1-4 15 16,-8-4-4-16,6 0-9 0,0 0 15 0,1 0-6 15,12 11-11-15,-12-8 10 0,3-1-3 16,-5-1 1-16,-10-1-7 0,9 0 7 0,0 0 4 0,1 0-21 15,-3 0 17-15,0 0 6 0,-7 0-11 0,7 0 8 16,-7 0 16-16,0 0-10 0,6 0 15 16,-6 0-6-16,0 0-11 0,0 0 3 0,0 0-2 15,0 0-4-15,9 0-1 0,-3-3 14 16,-5 2-20-16,-3 5 22 0,3-5-16 0,0-1 6 16,0 2 1-16,-4 2 0 0,4-2 0 0,-2 0 4 15,2 0-15-15,-1 0 2 0,1 0-17 0,-1-2 21 16,0 2-6-16,0 0-15 0,0-3-26 15,-1 5 5-15,1 1-78 0,1-3-36 16,-1-3-11-16,-2 0-49 0,6 1 20 0,-8-1-277 16,-1-2 34-16,-2 1-51 0,-2 1-9 0,-2-4 32 15,-5 0 108-15,-1-4 39 0,-7 5 20 0,-3-1 14 16,-6 0-34-16</inkml:trace>
  <inkml:trace contextRef="#ctx0" brushRef="#br0" timeOffset="10527.8586">5301 1136 244 0,'0'0'230'0,"0"0"-69"0,0-13-21 0,0 13 10 16,0 0-30-16,0 0 20 0,0 0-31 0,0 0-8 15,0 0 10-15,0 0 3 0,0 0-16 16,0 0-2-16,0 0-19 0,0 0 25 0,0 0-24 15,0 0-4-15,0 0 8 0,0 0-14 16,0 0-14-16,0 0-1 0,0 0 9 0,0 0-26 16,0 0 13-16,0 0-10 0,0 0-15 0,0 0 5 15,0 0 6-15,0-14-13 0,0 14-1 16,0 0 14-16,-9-10-16 0,4 10 11 0,-2 0-11 16,0 2-5-16,2-1 12 0,5-1-10 0,0 0-14 15,-11 5 0-15,8-4 5 0,-1 2 8 16,1-1 7-16,-1 2-23 0,0 2 2 0,1-3 14 15,-3 0-9-15,3 1 19 0,-3 2-24 0,0 5 12 16,3-6-8-16,-2 2 1 0,0 0 16 16,1 0-15-16,0 6-7 0,3-1 32 0,-9-1-22 15,7 0 20-15,-2-1-16 0,2 2 4 0,1-4-23 16,0 0 22-16,0-2-10 0,-2 2 9 16,2-1 7-16,0 0-10 0,-5 5-2 0,5-1 4 15,-2-2-17-15,3 1 12 0,-1-2 19 0,1 1-17 16,-2 6 0-16,1-2 2 0,0-3 2 15,1 0 4-15,-6 3-8 0,6-1 14 0,0-1-22 16,-2-3 25-16,1 0-26 0,2 0 8 0,-1 0 2 16,-2-1 7-16,0 8 5 0,0 0 6 15,2-3-23-15,-2 5 15 0,-2-3-9 0,4-2 10 16,-4 3-15-16,3-3-11 0,-1 3 16 16,2-4 20-16,0 0-20 0,-1-1 24 0,1 0-25 15,-1-2-4-15,-1-1 5 0,2 9 14 0,1-2 0 16,0-3-17-16,0 1 13 0,0-12 0 15,0 15-15-15,0 0-7 0,0-2 15 0,0-1 5 16,0 3 0-16,0-1 14 0,0-1-6 0,0-1-20 16,0 3 17-16,0-1-41 0,0 3 19 0,11 14-3 15,-10-18-1-15,2 3-5 0,2-1 10 16,-3-4 3-16,3 4-3 0,0 0 4 0,-4-2 3 16,1-2-3-16,0-1-10 0,-1 0 4 15,2 6-11-15,1 0 23 0,-2-4-3 0,2-2-21 0,2 5 17 16,-5-5 14-16,3 1-1 0,-1-4-26 15,-1 0 36-15,1 0-26 0,-2-1 22 16,6 6-5-16,-2-2-30 0,-2-3 2 0,-1-2 0 16,-2 4 30-16,3-4-1 0,0 1-29 0,0-1 4 15,1 0 14-15,-1 0 7 0,0-1-1 16,8 8-3-16,-5-3-18 0,-3-1-2 0,2-2 2 16,-2 1 16-16,6 7-17 0,-3-7-6 15,-2-1 21-15,-1 0 2 0,1-3-21 0,-1 1 0 16,-1-1 40-16,1 1 6 0,-1-2-22 15,1 1 11-15,0 0-22 0,0 0 6 0,-1 0 5 16,0 0-2-16,0-1-7 0,1 1 22 0,-1-1 0 16,2 1-30-16,-2 0-5 0,1 0 17 0,-1 0-11 15,2-2 20-15,-2 1-12 0,2 1-1 0,-1-1-2 16,0 0-6-16,0 1 2 0,1-2 25 16,-2 1-32-16,1 0-4 0,0 0 15 15,1 1-6-15,-2-1 24 0,0-2-29 0,1 1 10 16,-1 1-1-16,0-1-1 0,-1 1 21 15,1-1-32-15,0-1 11 0,0 1 16 0,-2-1-2 16,0 0-24-16,0 0-7 0,0 0 13 0,0 0-20 16,0 0 18-16,0 0-16 0,0 0 24 15,0 0-1-15,0 0 0 0,0 0 0 0,0 0-81 16,0 0-49-16,9 6-22 0,-11-7-43 0,2-1 18 0,-3-2-235 16,2-2 33-16,1-12 29 0,0 9 29 15,15-26-110-15,-1 13 28 0,0-1 25 16,6-2 22-16,6-2 32 0,7-3 35 0</inkml:trace>
  <inkml:trace contextRef="#ctx0" brushRef="#br0" timeOffset="12032.9999">11601 579 252 0,'0'0'245'0,"0"0"-63"0,0 0-1 15,0 15-40-15,0-15-1 0,0 0-13 0,0 0-21 16,0 0 4-16,0 0 1 0,0 0 1 16,0 0-28-16,0 0 5 0,-18 27 10 0,16-21-15 15,-1-2-18-15,6 3-4 0,-3-1 12 0,2-1-12 16,-4 3-1-16,2-1-4 0,2 2 9 15,0-4-1-15,-2 5-16 0,2-2 6 0,-1 7-4 16,3-2-14-16,3-3 23 0,-5 8-5 16,1-5-16-16,1 5-7 0,-2-2 6 0,0-2-4 15,3 2 7-15,-1 1 2 0,-3 0-10 0,6-2-5 16,0 2-6-16,-2 3 1 0,5 1 8 16,-3 0-4-16,-3 2 1 0,2-1-7 0,-1 1 16 0,-5 1 13 15,6 2-18-15,1 0-3 0,1-1 7 16,0 0-9-16,3-2-2 0,-7-3-19 0,0 0 44 15,1 2-40-15,-1 0 0 0,0 0 9 16,3 0 26-16,-3 2-21 0,1-4 1 0,-3 1 18 16,-2 1-21-16,1-1 4 0,-1-11-24 0,0 6 21 15,0 2-3-15,0 2 6 0,0 0 12 0,0 1-20 16,0 0 28-16,0 0-6 0,-15 20-4 0,13-20-4 16,-4-1 3-16,3 1-4 0,-1 2-4 15,-3-4-1-15,2 2 20 0,-5 1-2 0,3-2 1 16,-1 0-5-16,-1 2-6 0,-1-2-20 0,1 1 41 15,-3 0-41-15,-1 0 14 0,-3 1-15 16,2-2 17-16,1 0-1 0,-1-1 2 0,0 0-16 16,1 0 19-16,-3 1-35 0,1-3 35 0,-1 1-9 15,-2 0 2-15,1-2-2 0,1 0-3 16,-5 2 1-16,6-4-7 0,-3 1-3 0,-1-2 9 16,2 0 2-16,1-1-14 0,-1-1 10 0,-2 0-21 15,1 1 17-15,-2 0 1 0,-1-3 16 16,2 0-20-16,1-3 10 0,-1 2-12 0,1 0 5 15,1-1-6-15,0 1-2 0,-1-1 5 0,2 0 2 16,1-1-5-16,-2-2-17 0,3 1 17 0,0 4-1 16,0-3 5-16,-1-2-10 0,3 0 1 15,4 1 12-15,2-4-18 0,-1 2 12 0,2-1 3 16,0 0 9-16,1-1 6 0,1 2 0 16,-1-3-4-16,2 0 10 0,-1 1-1 0,2 0-2 15,-3-1 2-15,1 3 8 0,2-1-10 0,-3-1-4 16,2-1 11-16,0 0-8 0,1 0 3 0,1 0-9 15,-2 1 16-15,0-1-18 0,1 1-4 0,1-1 7 16,-2 0 9-16,2 0-23 0,-3 1 11 16,2-1-13-16,1 0 13 0,-1 1 2 0,1 0-4 15,0-1-7-15,0 0-13 0,0 0-18 0,0 0-29 16,-1-1-44-16,0 2 11 0,0-1-133 16,-1-4-115-16,0 0 29 0,0-1 28 0,-7-7 26 15,2-4-288-15,-2-2 41 0,3-3 3 0,-5-1 30 16,-2 2 31-16,0-4 68 0,-5 0 20 15,-8 1 22-15,2 4-58 0,-6-5-10 0</inkml:trace>
  <inkml:trace contextRef="#ctx0" brushRef="#br0" timeOffset="24487.3685">2476 1114 605 0,'0'0'184'16,"0"0"-25"-16,0 0-2 0,0 0-5 0,0 0-10 16,0 0-2-16,0 0 3 0,0 0-29 15,0 0 16-15,0 0-35 0,0 0 7 0,0 0-2 16,0 0-31-16,0 0-4 0,0 0 3 16,0 0-2-16,0 0-17 0,0 0-9 0,0 0 2 15,-30-12-3-15,24 19 7 0,-6 0-13 0,-6-3-23 16,0 1-1-16,-2 3 2 0,-1 4-3 0,1-6 7 15,-2-2 9-15,0 3-22 0,4-2 6 0,-3-2 21 16,3 2-8-16,-3-3-4 16,0 2-4-16,2-3-18 0,1 0 6 0,6-1 18 15,-2 0-17-15,-2 0 4 0,-1 0-4 0,0 0 5 16,2 0 6-16,0 0-7 0,-1 0 8 16,2 0-14-16,1 0 14 0,2 0-17 0,1-6-9 0,-9-1 3 15,15 6 4-15,-2 1 17 0,2 0 12 16,-3-3 3-16,7 3-1 0,1 1-9 15,-6 1-15-15,5-2 10 0,-1 0-1 0,2 0 13 16,-1 0-19-16,0 4 5 0,-2-8-13 0,3 2 12 16,0 2 9-16,-1 2-14 0,0 0-1 15,0 0 0-15,7 2 10 0,-8 2-7 0,1 1 7 16,-1 1-14-16,3 2-6 0,-2-4 12 0,0 4 4 16,0 0-10-16,0 1-5 0,0 1 6 15,0 1-4-15,-11 19 16 0,9-15-23 0,-3 1 24 16,1 0-19-16,0 1 0 0,0-1 3 15,-3 0 25-15,1 2-16 0,1-4 6 0,-2 3-12 16,0 0-5-16,1-3 8 0,1 0-5 0,-1 3-7 16,1 0 8-16,0 0-1 0,-3-1 8 0,0-1 4 15,5 2-9-15,-3 2-3 0,2-4 14 16,-2 3 7-16,1-1-20 0,-1 0-4 16,-3-1 12-16,4 1 9 0,0 1-20 0,-3 1 11 15,2-2-6-15,-2 0 8 0,3 4-15 0,-1-2-6 16,0 1 17-16,-3 0 11 0,3 1-23 0,-2 0 1 15,2 2 21-15,0-3-25 0,0 0 7 0,-2-1 11 16,2-1-11-16,0-1-4 0,-1-1 15 16,5 0-17-16,-3-6 6 0,2 4 23 0,1-3-19 15,-4 0 12-15,4-3-7 0,0-1-5 16,2-3-6-16,-1 0 5 0,1-1-7 0,0 0-10 16,0 0 15-16,-1-2-5 0,1 1 19 0,0-1-15 15,0-3 10-15,0 0-22 0,0 0 23 0,0 6 0 16,0-6 3-16,0 6-17 0,0-6 8 0,13 11 5 15,-10-11-12-15,3 2 19 0,1-2-20 16,1 1 23-16,1-1-21 0,5 0 25 0,6 0-33 16,30-11 18-16,-21 6-10 0,0 0-5 15,-4-2 6-15,2 0-1 0,3 0-3 0,-1 2 3 16,-4-2 1-16,3 0-6 0,1 2-1 16,-2 0-3-16,0 2 5 0,-6 1 18 0,-4-1-6 15,-4 2-8-15,-2-1-4 0,-3 1 6 0,-2 1-24 16,0-2 6-16,-1 1 2 0,0 1 22 0,-5 0-19 15,0 0-6-15,0 0 22 0,0 0-21 16,0 0 6-16,7 0-17 0,-7 0-4 0,0 0 4 16,6 0-32-16,-6 0 8 0,0 0-45 0,14-11-13 15,-13 11 11-15,-1-4-143 0,0 0-122 16,-1-1 6-16,-1 0 25 0,2 0 21 0,-4-9 10 16,-4 0-20-16</inkml:trace>
  <inkml:trace contextRef="#ctx0" brushRef="#br0" timeOffset="24995.5612">1898 1789 357 0,'-5'0'134'0,"1"0"-11"0,-1 0 6 0,1 1-16 16,-2-1-15-16,3 1-10 0,-1-1-51 16,-3 0-5-16,4 1 15 0,-3-1 29 0,2 0-13 15,4 0-34-15,0 0-2 0,0 0 21 0,-8 0-8 16,8 0-3-16,-8 0-20 0,8 0 18 15,0 0-5-15,-7 0-1 0,7 0 0 0,0 0 8 16,-7 0-22-16,7 0-15 0,0 0 24 0,0 0 2 16,0 0-2-16,0 0-7 0,0 0 12 15,-10 4-14-15,10-4 21 0,4 0 22 0,0-1-28 16,1 0 15-16,9-4 4 0,4 1-26 0,1-1-5 16,1 0 9-16,3-1-2 0,-2 0-2 15,2-4-1-15,-2 5 8 0,0-1 7 0,0 1-11 16,-2 0-7-16,1 0 1 0,-3 2-19 0,-1-1 10 15,-4 1-7-15,-2 2 10 0,-2 0 10 16,-1 0-25-16,-5 1 9 0,5 0-16 0,-3-1 20 16,-1 1-4-16,0 0-4 0,-1 0-10 0,0 0 29 15,-2 0-20-15,1 0-40 0,-1 0 10 16,-1 1-31-16,-1 1 12 0,0 1 5 0,-1-3-118 16,0 2-130-16,2 2-71 0,-3-1 23 0,2 0 13 15,1-1 6-15</inkml:trace>
  <inkml:trace contextRef="#ctx0" brushRef="#br0" timeOffset="25487.483">2406 1883 376 0,'1'3'163'0,"0"-1"-30"0,-1 1 33 15,1 0-67-15,0 1 33 0,0-1-58 0,-1 2 27 16,1 1-3-16,0-1-15 0,-1 2-13 15,4 10 9-15,-1-4-14 0,0 7-24 0,-3-6 13 16,0-4 3-16,0 4-3 0,0 1 8 16,0 3-11-16,0 0-14 0,0 1 6 0,0 0-8 15,0-1 11-15,-8 1-28 0,-3 18 26 0,11-18-5 16,-2 0-9-16,1-5 4 0,1-14 0 16,0 11-4-16,0-1-2 0,0 3 8 15,0-1-11-15,0-3-10 0,0 0 28 0,0-1-31 16,0-2 10-16,0-6-5 0,0 8 0 0,0-8 17 15,0 7-39-15,0-7 20 0,0 7 10 0,0-7 3 16,0 0-32-16,0 6 11 0,0-6 0 0,0 0 1 16,0 7-23-16,0-7-10 0,0 0-18 15,0 0 8-15,10 11-15 0,-10-11 4 16,0 0-123-16,-1-2-100 0,0-2-99 0,-2 0 24 16,0-1 22-16,1-1 14 0,-4-8 1 0</inkml:trace>
  <inkml:trace contextRef="#ctx0" brushRef="#br0" timeOffset="26024.7161">2335 1945 371 0,'2'-6'179'15,"5"-6"-22"-15,-2 1-38 0,1 1 21 16,-1 2-21-16,0 1-4 0,-1 1-6 0,5-2-15 16,-2 1-1-16,1 1-13 0,-1 1-27 0,1 2-2 15,-1-1 5-15,7-2-4 0,1 0-6 16,3 0 0-16,1 4-4 0,0 0-14 0,0-1 17 16,2 2-13-16,-1-4 11 0,-9 5-10 0,6 0 1 15,2 0-2-15,1 0-28 0,24 13 12 16,-26-5 6-16,2 3-21 0,0 1 28 0,-3 1-20 15,-2 1-7-15,-2 3-16 0,-5 0 12 0,3 2 19 16,-1 0-22-16,-3 3 13 0,0 0-8 16,-2 1 11-16,-2-2 1 0,-3 3-3 0,0-13 8 15,0 4-11-15,-15 24-6 0,8-20 12 0,-3 1 3 16,-2-1-8-16,2-1-17 0,-1-2 15 16,-4-1 12-16,2 0-7 0,-2-1-1 0,1-2 14 15,-1-2-24-15,2-1 19 0,-3 0 12 16,2-2-13-16,0 1 13 0,2-5-10 0,2 1 24 15,2 1-13-15,2-3-3 0,-1-2 11 0,2 3 4 16,0-2-3-16,1 1 10 0,-2-2-14 0,2 0 19 16,0 0-14-16,0 1-16 0,2-1 15 15,-1 1-21-15,1-1-9 0,-2 0 4 0,3 1-9 16,-1 0-3-16,-1-1-24 0,3 0 0 16,-2 0-36-16,2 0-25 0,0 0-36 15,0 0 11-15,0 0-103 0,0 0-72 0,0 0 22 16,0 0-126-16,-7 0 26 0,7 0 42 0,0 0 9 15</inkml:trace>
  <inkml:trace contextRef="#ctx0" brushRef="#br0" timeOffset="26337.2057">2889 2371 340 0,'2'0'213'0,"0"2"-35"0,0-1 1 16,-1 0-28-16,-1 1-17 0,0 0-3 0,-1 1-26 15,-1 0-16-15,0 0 12 0,-7 8-29 16,2-4-2-16,-3 6-14 0,0-6 6 0,1 0-11 16,-1 2-9-16,-1 2 2 0,-1 0-10 0,0-1 3 15,0-2-15-15,-1 4 2 0,2-4-6 16,1 0-8-16,1-2 13 0,0 3-10 0,2-5-7 15,-1 0 1-15,2 2-17 0,2-1-18 16,1-5-11-16,-1 2-4 0,2 1-5 0,0-2 5 0,-1 0-188 16,2-1 17-16,1 0-162 0,-1-3 15 15,2 1 51-15</inkml:trace>
  <inkml:trace contextRef="#ctx0" brushRef="#br0" timeOffset="26733.4831">3204 1955 577 0,'0'-1'186'0,"2"1"-14"15,2 0-38-15,-1 0-17 0,-2 1-2 0,5 0-13 16,-3 0 1-16,0 3-24 0,0-2 9 16,1 1-14-16,7 7-4 0,-1 3-9 0,0-4 1 15,0 1-34-15,0 2 13 0,0-2 22 0,-1 1-20 16,1 2-13-16,0-1 8 0,-2 0 7 16,0 0-18-16,3-1-3 0,-1 2 1 15,-2 2-8-15,1-3-3 0,-2 2 14 0,-1 0-27 16,3-1 21-16,0 0-8 0,-2-1-11 0,-2 2 6 15,0-5 4-15,-2-1 4 0,0-1-13 0,2-2 12 16,-2 0-3-16,1 0-6 0,-2-2-3 16,0 0-12-16,0 0-29 0,0 1-39 0,-1-3 29 15,1 2-10-15,-1-3 7 0,2 2-72 16,-3-2-29-16,0 0-93 0,0-1 20 0,0-1-169 16,0-1 12-16,1-3-3 0</inkml:trace>
  <inkml:trace contextRef="#ctx0" brushRef="#br0" timeOffset="27058.8542">3503 1965 400 0,'-1'-2'228'0,"1"-2"-43"0,0 2-42 16,1-1-20-16,-1 0 16 0,0 2-22 0,0 1-19 15,-2-1-2-15,1 3-1 0,-3 1 5 16,1 1-26-16,-4 11-2 0,-2 0-10 0,0-1 4 15,-4 4-13-15,-1-1 6 0,1 0-19 0,1 2 14 16,0-3 0-16,-3 0-11 0,2 0-5 0,-1 0 4 16,1-1-2-16,-1 0-11 0,0-1 7 15,2 1 5-15,1-2-12 0,-3 1-12 0,0 0 8 16,3-2 4-16,-1 0-18 16,0-2 12-16,1 1-6 0,1-1 10 0,2-2-29 15,1-1 10-15,0-1 3 0,-5 2-2 0,5 0-25 16,1-2-17-16,0-3-22 0,-1 3-12 0,5-4-38 15,-2 2 8-15,2 0-36 0,1-1-58 16,-2 0-107-16,2 0 23 0,0-3-93 0,1 1 25 16,0-1 6-16</inkml:trace>
  <inkml:trace contextRef="#ctx0" brushRef="#br0" timeOffset="27377.3396">3814 2324 421 0,'1'3'197'0,"0"-2"-16"0,-1 2-46 15,0-1 20-15,-1 2-20 0,0-1 4 0,-1 1-18 16,-1 0-18-16,1 0-2 0,-5 9-10 15,-1-1-12-15,-1 2 0 0,-2-2-12 16,-1-1-5-16,1 2-4 0,-2-2-3 0,0 0 4 16,2-3-30-16,-3 2 6 0,3-2-11 0,-1 1 8 15,2-1-16-15,0 1-10 0,1-3-14 0,2-1-13 16,3-1-7-16,1 0-24 0,-1-1 4 16,1 1-55-16,0-4-111 0,3 0-101 0,0 0 23 15,0 0-56-15,0 0 10 0,0 0 16 16</inkml:trace>
  <inkml:trace contextRef="#ctx0" brushRef="#br0" timeOffset="27760.1035">3908 1967 389 0,'1'-1'254'0,"1"-1"-31"0,-1 1-52 15,0-1-13-15,1 0-21 0,0 1-13 16,0 2 7-16,1-2-38 0,1 2 1 0,-2 2-2 16,1-2-6-16,0 2 2 0,-1 1-16 0,8 6-25 15,2-1 4-15,-3 1 9 0,1 2-11 16,0-3 2-16,2 1-1 0,-3-1-1 0,0 2-21 15,-2-2 15-15,2 1 2 0,-5-2-16 0,1 1-5 16,-3-3 4-16,6 8 2 0,-4-6-21 16,1 1 15-16,0-3-13 0,4 3 15 15,-6-1-14-15,-1-3-17 0,2 0 1 16,-2-2-16-16,1 1-24 0,-2-1-20 0,0-2-9 16,0 2-21-16,1-2 7 0,1 2-96 0,-1-3-47 15,-2 0-105-15,0 0 23 0,0 0-56 0,0 0-10 16,0 0 16-16</inkml:trace>
  <inkml:trace contextRef="#ctx0" brushRef="#br0" timeOffset="28169.0901">4212 1951 348 0,'1'-5'275'0,"0"4"-55"15,0-2-8-15,0 0-15 0,-1 2-15 0,-1 0-36 16,1-2-8-16,2 2-11 0,-2 0-13 15,2-1-5-15,-1 0-17 0,0 3-32 0,-1 0 27 16,-1 1-11-16,1 3-18 0,-1-1 1 0,-1 1 0 16,1 12 0-16,1-9-16 0,-9 19 2 15,2-9 10-15,2 4-12 0,-3-3-12 0,0 1 6 16,-1-1 2-16,1 4 6 0,-3-4 0 16,4 1-7-16,-8 1-8 0,6 0-7 0,1 0 16 15,-4-3 6-15,2 0-20 0,-2-1-5 0,3 1 31 16,-1-3-24-16,-2 1-7 0,5-2-4 15,3-5-4-15,-4 5 20 0,4-3-10 0,0-3 12 16,0-1 12-16,1 1-23 0,1-4-7 16,0 0 17-16,1 0-5 0,0-2-13 0,-1 3-10 15,2-5 11-15,0 0 3 0,0 0-4 0,0 0-9 16,0 7 29-16,0-7-31 0,0 0 16 0,0 7-38 16,0-7 1-16,0 0 0 0,0 0-44 15,-9 11-53-15,7-12-61 0,1-3 18 16,0 1 13-16,-1-2-333 0,-1 0 32 0,-2-16 68 15,-1-1 27-15,3-5 24 0,-2-2 14 0,-1-3 19 16</inkml:trace>
  <inkml:trace contextRef="#ctx0" brushRef="#br0" timeOffset="33517.7737">7839 2481 296 0,'0'0'182'0,"0"0"15"0,13 0-43 0,-13 0-31 16,25-21 18-16,-7 15-8 0,-2 1-24 0,0-2-11 15,3 3 6-15,2-5-25 0,-1 0 4 0,3 2-7 16,0-2 9-16,0 1-32 0,2 4 19 0,-4-6 1 16,2 2-9-16,-3 5 21 0,-2-4-26 15,0 6-3-15,-3-8 19 0,1 3-15 0,-2 2 5 16,2-3-7-16,-1 2 1 0,-2 2-16 15,-4-1 4-15,-4 0-5 0,3 3-29 0,-1 0 9 16,-1-3-5-16,1 2 2 0,-4 2-14 0,2-2 11 16,0-1-2-16,-1 2 15 0,1 0-24 15,-1-2-7-15,-1 2 2 0,1 1-28 0,-2-2-12 16,1 1-41-16,0-2-10 0,-1 3 8 0,0-1-104 16,-2 1-113-16,0 0-88 0,-5-1 19 15,-1 2 24-15,1 0 9 0,-13 5 3 0</inkml:trace>
  <inkml:trace contextRef="#ctx0" brushRef="#br0" timeOffset="33934.5898">7924 2663 430 0,'-1'1'224'0,"1"1"-26"0,0-2-34 16,3 1-14-16,0-2-8 0,1-1-3 16,2 1 4-16,10-6-12 0,2 2-48 0,5-2 16 15,-5 1-9-15,3-3-25 0,7 3 18 0,-5-4-22 16,2-1 1-16,0 3 1 0,2-1-16 16,-3-2-4-16,2 4 9 0,-2-3-10 0,0 4-7 15,-2-5-3-15,-1 5-3 0,-3 1 12 0,-3 0 2 16,-1 1-1-16,2-1-11 0,-8 3 11 0,-3-2-18 15,1 2 0-15,-1 2-1 0,-2-3-3 0,0 2 22 16,1 0-5-16,-2 1-16 0,1-1-5 16,-1 0-2-16,-1 1-5 0,0 0 6 0,3 0 7 15,-2-1-12-15,-1 1-9 0,-1 0 16 16,0 0-19-16,0 0 7 0,0 0 17 0,0 0-20 16,0 0 2-16,0 0-37 0,0 0-1 0,0 0-28 15,4 0 0-15,-4 0-14 0,1 0-9 0,-1-1-18 16,0 1-12-16,0 0 9 0,2 0 10 15,-2 1 9-15,0-1-43 0,0-1-68 16,-2-1-84-16,2 2 22 0,-1-1 21 0,0 1 14 16,-2-1 13-16</inkml:trace>
  <inkml:trace contextRef="#ctx0" brushRef="#br0" timeOffset="36715.5638">16682 1750 502 0,'13'0'185'0,"-13"0"-15"0,0 0-16 16,0 0-4-16,14 0-12 0,-14 0-17 0,19 5 11 15,-14-5-11-15,-1 0-12 0,2-2-21 16,0 1-5-16,-1 0-17 0,-5 1 6 0,6 0-12 16,8 0 16-16,10-6 8 0,-6 2-27 0,2 1 5 15,-2-3 0-15,-1 0-5 0,-1 1-21 16,1 1 22-16,0-5 0 0,0 3 1 0,1 0-28 15,-2-1 1-15,2 0 12 0,-2-2 6 0,2 0-22 16,0 2-5-16,0-2-4 0,-3-1 24 16,1 0-22-16,-1 1 11 0,-1-2 9 0,0-3-23 15,1 3 24-15,-1-1-17 0,1 0 11 16,-1-1 4-16,-2-2-40 0,0 0 20 0,0 1-13 16,2-2 14-16,-4 1 13 0,-2 1-6 0,1-1-17 15,1-2 20-15,-1 2 29 0,-5 0-5 0,3 2-26 16,-2-11 18-16,-4 6-3 0,-1 9-11 0,0-3 17 15,0-2 5-15,0 0-28 0,0 1-3 16,-14-10-1-16,11 12 8 0,-1 3 7 0,-1-1 0 16,4 2-4-16,-1 3-3 0,0-1 6 15,-6 1-15-15,5 2-16 0,-1 0 9 0,2 1-9 16,-1 2-2-16,3-1 4 0,0 0 11 0,-10 0-8 16,-11 17-22-16,11-7 14 0,-4 0 1 15,5-1-3-15,0 1 7 0,-1 0-3 0,-2 3 36 16,3-3-5-16,0 4-26 0,-1-1-3 15,0 1 13-15,1 3-2 0,1 0-45 0,0 2 38 16,2 0-20-16,1 1 4 0,0 1 0 16,3 2 1-16,-3-1 1 0,4 4 27 0,1-13-3 15,0 7-21-15,0 4-19 0,0 1 0 0,0 3 3 16,12 30 27-16,-8-27 0 0,0 1-1 0,0-4-7 16,0 2 8-16,-1-1-2 0,3 6 1 0,-2-3-2 15,0-1 12-15,-2 0-4 0,0 0 0 16,0 0 6-16,-1-1-2 0,0 5 5 0,-1-3-6 15,1-1-2-15,-1-2-2 0,0-14 0 16,0 6-2-16,0 1 13 0,-10 27-15 0,6-26 4 16,-1-3 17-16,0 1-6 0,-2-1-17 0,0-3 14 15,1 0 10-15,-4-2-13 0,5-1 16 16,-2-1-17-16,1 1-5 0,1-5 3 0,-2-3-21 16,1 1 20-16,1-2 10 0,1-1-14 0,-1-1 2 15,2 1 6-15,-3-2-33 0,0-1-13 0,0 1 15 16,6-2-6-16,-7 0 2 0,1 0-96 15,-8 0-15-15,0 0-13 0,-19-16-30 0,15 5-40 16,0-5-26-16,7 2 21 0,-3-5-127 16,4-1-119-16,2 0 29 0,3 0 28 0,-1 0 12 15,6 10 23-15,0-4-21 0,0-3 2 16</inkml:trace>
  <inkml:trace contextRef="#ctx0" brushRef="#br0" timeOffset="36917.955">16837 2215 265 0,'0'0'303'0,"0"-8"-55"16,0 0-16-16,0 8-16 0,0-8-30 0,0 0-24 15,0 8-19-15,0-7-13 0,0 1 1 0,17-10-3 16,-5 6 10-16,0-1-6 0,3 1 8 0,0 0-8 16,1 1-18-16,2 0-26 0,0 2-10 15,2 1 15-15,-1 0-25 0,2 0 7 16,-1 1-16-16,1 1-2 0,3 0-26 0,-4-1-11 16,1 2 9-16,-3-1-27 0,-1 0 0 0,-1 1-55 15,1-3-31-15,-1 1-65 0,0-2 12 16,3-1-261-16,2-2-5 0,-5 0 27 0,2-3 23 0,0-2 26 15,-1-1 17-15,0 0 7 0</inkml:trace>
  <inkml:trace contextRef="#ctx0" brushRef="#br0" timeOffset="37364.6389">17546 1014 439 0,'0'-6'348'0,"-4"5"-33"16,4-1-57-16,2 0-11 0,4 1-25 0,-4 1-11 15,-5 0-32-15,7 1-11 0,-1 1-25 16,1 1-17-16,5 2-26 0,7-2 18 0,1 4-14 16,-6 2-17-16,5 1-14 0,2 0-16 15,-2 5 1-15,3 1-4 0,6 0 18 0,-7 2-30 16,4 1 4-16,-9 0 0 0,5 2-30 0,4-2 1 16,-10 0 35-16,0-3-34 0,-3-2 19 0,0 1-20 15,3 1 10-15,-3-2-8 0,-2-1-9 0,0 0 10 16,4-1-4-16,-3 2-4 0,-4-4-7 15,0-3 8-15,2 8 9 0,-2-6-31 0,-2-2-16 16,0 0 2-16,-1-2-32 0,0 0-31 16,-1-2-15-16,0 0-30 0,0 0-32 0,0-1 17 15,1 0-99-15,-3-4-121 0,1 1-32 0,0 1 9 16,0-3 26-16,1-2 22 0,0-1 26 16,1-18 0-16</inkml:trace>
  <inkml:trace contextRef="#ctx0" brushRef="#br0" timeOffset="37648.6827">17925 998 507 0,'-6'-10'307'0,"6"2"-36"0,-5 2-27 0,3 1-11 15,-3 2-31-15,4 0-30 0,1 1-5 0,4 0-42 16,-8 1-17-16,4 4-11 0,-2 2 3 0,-2 5-21 16,2 3 23-16,-1 4-21 0,0 1 24 0,-2 3-21 15,4 1-16-15,-5 0 11 0,-4 4-27 0,2-2 4 16,-2 1 23-16,4-6-31 0,4-1 23 15,-3 0-28-15,2-1 35 0,-2 3-20 0,0-2-18 16,1 0 11-16,-5 0-24 0,1 0 23 0,-2 0 1 16,4-2 13-16,-4-1-52 0,0 2-2 15,2-3-2-15,-1-1-5 0,3-1-34 0,3-3 8 16,0-1-30-16,-7 2-16 0,3-3-30 0,4-1-33 16,-1-3 2-16,1-2-15 0,2 3 14 15,0-3-102-15,1-1-61 0,0 0-97 0,0 0 25 16,0 0 24-16,-7-15 25 0,6 9 17 0,0-10 10 15</inkml:trace>
  <inkml:trace contextRef="#ctx0" brushRef="#br0" timeOffset="37930.9273">17672 1300 628 0,'0'-9'197'0,"-2"6"-6"0,5-3-36 0,-1 0-10 16,-7 1-36-16,11 0 14 0,5 3-9 0,1-3-6 15,3 1-13-15,8 0 0 0,-8 1-2 16,6 0 9-16,-3 2-20 0,0 1-16 0,6-2 18 15,-14 2-16-15,4 0 28 0,3 0-15 0,5 0 3 16,1 0-26-16,0 0 24 0,-2 0-24 16,-1 0-3-16,-4 0 4 0,0 0 2 15,-1 0-8-15,-2 0-10 0,-2 0-3 0,-1 0 9 16,-2 0 4-16,-8 0-34 0,8 0 9 0,-2 10-3 16,-1-10-5-16,-8 0 9 0,6-1-17 0,0-1-38 15,-1 2-17-15,0-1-26 0,-3 2-32 16,2-4-14-16,7 3 9 0,-8-6-191 0,1 2-117 15,1 1 24-15,1-3 20 0,2 0 26 0,-1 2-28 16,2-1 27-16</inkml:trace>
  <inkml:trace contextRef="#ctx0" brushRef="#br0" timeOffset="38813.3623">18638 1476 455 0,'0'-5'357'0,"0"1"-67"0,1 1-38 0,0 0-25 16,0 0-13-16,0 0-12 0,-1-1-20 16,1 2-7-16,0-1-41 0,-2 1 15 0,1 0-42 15,2 1 6-15,-1 0-29 0,-1 1 2 0,-1 1-26 16,0 2 8-16,-2-1 2 0,-1 3-25 16,-4 9-6-16,-1 0 27 0,-4 3-14 0,4 3 11 15,-5-2-17-15,3 4 0 0,-2-1 19 16,5 3-18-16,0 2-1 0,-1-4 4 0,0 2-14 15,-2 1 8-15,3 1 14 0,0 0-5 0,2 2-4 16,3 1-31-16,-3 1 2 0,3 0-2 16,2 4-2-16,0-1 17 0,1-16-12 0,0 6 9 15,0 5-3-15,14 28 4 0,-9-26-7 16,1-4-4-16,1-1 0 0,-2 0 9 0,3-4-9 16,1 1-3-16,-1-3-10 0,4 1-45 0,-5-2 7 15,3-3-24-15,-2 0 6 0,-1-2-21 0,5-1-22 16,-1-3-6-16,0 1-7 0,-1-7-33 0,-1 0 3 15,-1-2-45-15,-8-1 16 0,14 0-129 16,14-15-70-16,-12 5 28 0,1-3-73 0,0-3-4 16,0-2 18-16,-2-2 11 0,-2-1 59 0</inkml:trace>
  <inkml:trace contextRef="#ctx0" brushRef="#br0" timeOffset="39131.2873">18842 1919 524 0,'-4'-17'354'0,"4"4"-50"0,-2 4-43 0,-4-4-10 15,6 4-24-15,-1 1 13 0,1 3-38 0,0-1-36 16,-1 4-4-16,1-2-3 0,0 2-23 16,0 2 5-16,0 0-37 0,0 0-4 15,12-7-8-15,-6 6-2 0,1 2-36 0,13 2-12 16,-12-3 32-16,18 13-17 0,-9-4-12 0,-1 0-3 16,1 2 6-16,-6 2-22 0,5 1 6 15,-4 0-11-15,-3 2-1 0,-2 0 32 0,2 2-5 0,-6 1-35 16,-3 0-6-16,0-9-13 0,0 5 24 15,-19 18 0-15,8-15-24 0,-3-1 16 0,-3-2-25 16,-1-1-19-16,-5-2 7 0,2 1-12 0,0-3-14 16,1-2-5-16,3-1-42 0,2-1-8 15,2-3-31-15,-4 0-20 0,17-3 15 0,-9 0-56 16,2 0-86-16,-5-11-97 0,12 4 28 16,4-8 24-16,-4 6 0 0,15-18 23 0,-4 5 13 15,3 2 8-15</inkml:trace>
  <inkml:trace contextRef="#ctx0" brushRef="#br0" timeOffset="39364.6573">18984 1835 269 0,'9'-18'329'0,"2"5"-58"16,-3 0-29-16,-1 5-7 0,-2 0-39 0,-1 2-10 15,-1 1-8-15,0 1-18 0,-1 2-2 16,-1-1-40-16,1 0-13 0,-1 2-11 0,0 1 10 0,-1 0-2 16,0 0 1-16,-1 7-5 0,-1-2-50 15,-3 9 25-15,-3 4-25 0,4 0-17 0,-5 1 10 16,6 0-7-16,-2 3 14 0,-3 0-26 0,6 0 14 15,2 2 7-15,0-1-5 0,0-12-44 16,0 5-3-16,0 1-18 0,16 19-12 0,-7-21-24 16,1-1 4-16,2-3-20 0,3-1-32 15,1-3-26-15,2-1 12 0,0-2-132 0,-8-4-110 16,6 0-28-16,3 0 25 0,21-21 24 0,-20 11 28 16,-3-6-1-16</inkml:trace>
  <inkml:trace contextRef="#ctx0" brushRef="#br0" timeOffset="39697.0655">19486 1564 377 0,'0'-12'385'15,"-1"2"-62"-15,0 1-51 0,1 3-46 16,0 0-20-16,0 2-34 0,0 4-16 0,0 0-14 16,0 0-8-16,3-6-8 0,-1 8-8 15,1 2-10-15,6 9-10 0,4 3-3 0,-2 7-19 16,-3 0 7-16,-1 4-6 0,5-2-6 0,-1 0-3 15,1 2-11-15,-1 3-19 0,0 1 33 0,0 0 8 16,-1 0-41-16,-2 2 7 0,0-3 13 0,-3 1-27 16,-1-2-11-16,-1 0 16 0,-3-12-12 15,0 7 16-15,0 2-18 0,-11 26-23 0,3-28 21 16,-1 0-25-16,-6-4 8 0,2 2 46 0,0-6-33 16,-3 2 3-16,0-3 17 0,3-3-9 15,-4-1-29-15,2 0 8 0,2-3-7 0,-5-1-13 16,5-2-28-16,3 0-15 0,1-4-34 15,9-1-47-15,0 0 10 0,-7 0-213 0,-2-11 29 16,9 6-148-16,6-12 18 0,1 1 49 16,3-5 6-16,4 0 19 0,2 0 8 0</inkml:trace>
  <inkml:trace contextRef="#ctx0" brushRef="#br0" timeOffset="40112.8765">20255 1833 467 0,'-3'0'288'0,"-1"1"-55"16,3-1-23-16,1 1-36 0,3-1 4 0,0 2-8 15,2-2-16-15,2 0-10 0,13 0-17 0,-9 0-22 16,6 0-2-16,3 0-12 0,3 0 13 0,2 0-25 15,1 0 18-15,-2 0-32 0,0 0-7 16,-1 0-6-16,-4 0-15 0,-2 0 7 0,-4 0 6 16,-2 0-38-16,-1 0-16 0,-2 0-42 15,-1 0-67-15,-7 0 11 0,7 0-187 0,4-6-94 16,-8 2 23-16,-4 0 26 0,1 0 22 0,0-2-47 16,-2 0-19-16</inkml:trace>
  <inkml:trace contextRef="#ctx0" brushRef="#br0" timeOffset="40396.0497">20504 1657 502 0,'0'-2'334'15,"0"-2"-37"-15,-1 2-63 0,-1 1-41 0,0-1 3 0,0 1-3 16,-1 0-37-16,3 1 8 0,0 2-6 16,-1 1-44-16,0 1 21 0,0 1-18 15,1 14 23-15,-2 2-58 0,2 1 5 0,0 2-10 16,-1 1 29-16,1-12-49 0,0 6 34 0,0 5-36 15,0 2 6-15,0 3-17 0,0-2-11 0,0 1 13 16,0 1 1-16,0-1 5 0,11 28-13 16,-11-28-1-16,0-15-5 0,0 6 21 0,0 2-48 15,0 1 6-15,0-2 13 0,0 0-8 0,0-1-21 16,0 1-33-16,0-4-20 0,0 0-30 16,0-4-20-16,0-3-43 0,0 0-44 0,0-2 17 15,5 5-232-15,1-10-17 0,11 1 36 16,-5-3 17-16,-12 0 25 0,31-9-13 0,-9-2-1 15</inkml:trace>
  <inkml:trace contextRef="#ctx0" brushRef="#br0" timeOffset="40930.2527">21731 1636 477 0,'5'-6'302'16,"-2"2"-23"-16,-1-2-37 0,1 2 1 0,-1 1-11 16,-1-2-10-16,0 1-37 0,0 0-29 0,-1 0-16 15,1 0 2-15,-2 1 2 0,1 3-51 0,0 0 6 16,0 0-11-16,0-7-2 0,0 7-7 15,-14-15-22-15,0 11 11 0,2 0-5 0,-6 1-27 16,2 2 8-16,-5 1 2 0,11 0-33 16,-8 0 13-16,-1 0 6 0,-21 14-17 0,22-7-16 15,-1 3 39-15,0 0-20 0,2 2 4 0,0 1-9 16,-1 0-9-16,4 2 33 0,1 2-35 16,2 1-13-16,-2 1 15 0,2 1 9 0,0 2-4 15,4 3-4-15,3 0 27 0,0 0-22 16,2 3 34-16,1 1-14 0,0 0-13 0,1-15 13 15,0 6-18-15,0 3 24 0,15 27-6 0,-10-25 3 16,4-2-29-16,-1-2 12 0,5-2-1 0,1-1 37 16,-1 1-7-16,2-2-37 0,-1-2 0 15,3 0-1-15,1-4 20 0,1 1-10 0,-1-3-29 16,1-1-1-16,2-1 32 0,2-2-41 0,-1-1 12 16,2-3-29-16,1 1 11 0,-1-2-31 15,-11 0-34-15,6 0-9 0,23-14-64 0,-19 5 15 16,-5-5-182-16,-2 1-115 0,-3-3 21 15,-2 1 29-15,-5-2 26 0,-6 9 13 0,-10-16 20 16,-2 6 10-16</inkml:trace>
  <inkml:trace contextRef="#ctx0" brushRef="#br0" timeOffset="41118.3457">21490 1925 439 0,'-3'-1'237'16,"-1"0"-34"-16,3-1-3 0,-3 2-9 0,4 0-30 15,0 0 0-15,2 0-3 0,1 2-33 0,2-1 22 16,1 1-45-16,1-1-5 0,11 4 10 0,0-1-18 16,3 1-4-16,3 2-28 0,1-2-2 15,-2 1-18-15,-1-1-22 0,2 0-63 0,-4-1-16 16,4 3 7-16,-13-7-135 0,5 0-126 0,2 0-55 16,1 0 25-16,-1 0 20 0,-1 0-4 15,19-11 30-15</inkml:trace>
  <inkml:trace contextRef="#ctx0" brushRef="#br0" timeOffset="41396.1863">22025 1915 262 0,'4'-1'222'0,"-1"3"16"16,-1 1-25-16,0-1-13 0,0 2-17 0,-2 1-3 15,1 3-1-15,1 7-1 0,-1 3-24 0,-1-6 23 16,0 4-35-16,0 2-17 0,0 3-22 15,0-1-4-15,0 2 1 0,0-1 3 0,0-1 4 16,-13 22-29-16,13-32-5 0,0 5 14 16,0 2-20-16,0 1-14 0,0-2 7 0,0 0-10 15,12 11 3-15,-12-17-8 0,0-2-8 0,0-1-6 16,0-1-43-16,0-2-24 0,0-4-37 0,0 0-26 16,0 0-29-16,0 7 12 0,-1-1-206 15,2-8-88-15,-1 1 29 0,1-5 26 0,0 2-16 16,1-14 20-16,-2 7 35 0,5-26 21 15</inkml:trace>
  <inkml:trace contextRef="#ctx0" brushRef="#br0" timeOffset="41552.1789">22096 1848 467 0,'2'-20'368'0,"-2"6"-44"0,-3 2-56 0,3 12-38 16,0-8-16-16,0 1-16 0,0 7-32 15,0-9-48-15,0 9-6 0,0-8-17 0,0 8-42 16,0-7-44-16,0 7-29 0,0 0-76 0,0-6 9 15,0 6 9-15,-3-6-349 0,-1 5 26 0,0 1 26 16,-2 1 16-16,-1-2 32 0</inkml:trace>
  <inkml:trace contextRef="#ctx0" brushRef="#br0" timeOffset="42314.8667">15612 1861 448 0,'1'0'231'16,"2"1"-34"-16,-1-1-9 0,1-2-4 0,1 3-31 16,2 0 23-16,0 0-41 0,1-1-7 15,4 0 13-15,5 0-31 0,2 0 19 0,3 0-24 16,-1 0-2-16,4 0-9 0,-1 0-15 0,22 8-15 16,-24-8 22-16,-9 0-22 0,3 0-24 0,5 0 33 15,2 0-23-15,-1 0-5 0,0 0-21 16,-1 0-9-16,-3 0-39 0,-1 0-19 0,-4 0-17 15,-2 0-41-15,-2 0-25 0,-1 0 13 16,-7 0-167-16,8 0-103 0,-8 0 28 0,6 0 25 16,1 11 21-16,-8-10 11 0,-3 0-105 0</inkml:trace>
  <inkml:trace contextRef="#ctx0" brushRef="#br0" timeOffset="42579.2034">15674 2121 489 0,'-1'3'243'0,"2"-2"21"0,-1 1-30 15,3 0-32-15,0-1 9 0,2 1-15 16,0-2-24-16,2 1-3 0,0-1-42 0,2 1-13 16,8 2 5-16,-2-3-16 0,-5 0-1 15,5 0 8-15,2 0-48 0,1 0 15 0,2 0-13 16,-1 0-30-16,-1 0 5 0,-5 0-49 0,-1 0-4 15,6-11-43-15,-12 9-47 0,0 1 11 16,-4-2-167-16,-1 0-134 0,-1 1 7 0,-3-1 13 16,-1-1 52-16,-11-2 2 0,-1-1 5 0</inkml:trace>
  <inkml:trace contextRef="#ctx0" brushRef="#br0" timeOffset="42995.1215">14281 1651 458 0,'-4'-2'361'0,"1"1"-64"0,2-1-53 0,-1 2 10 16,1-1-43-16,0 0-15 0,2 1-25 16,1 0-3-16,-2-2-30 0,1 4-12 0,0-2-18 15,2 0 9-15,1 2-31 0,1 1-4 0,7 5 7 16,-2 0-25-16,4 3 15 0,2-3-36 0,-1 6 16 16,-7 0-16-16,7 2-12 0,-2 2 10 0,1 1-13 15,-1-1 6-15,1 2 5 0,-1 1-30 16,0 1 9-16,1-1 6 0,-1 2 30 0,0 0-21 15,-3-3-17-15,0 3 7 0,0-3 2 0,-1 0-19 16,-2 0 5-16,1-2 19 0,1 0-45 16,-2 0 0-16,0-4-39 0,-1 3-14 0,0-7-15 15,-2-4-29-15,-2 1-18 0,2-3-9 16,-1 0 12-16,-2 0-149 0,0-4-100 0,-1 1 28 16,0-1 25-16,-2-1-47 0,2-2 61 15,0-1 13-15,-1-1 10 0</inkml:trace>
  <inkml:trace contextRef="#ctx0" brushRef="#br0" timeOffset="43379.9332">14769 1669 571 0,'2'-9'335'0,"0"4"-30"0,2-1-57 0,-1 2-15 16,-1 0-41-16,-2 2-31 0,2-1-18 0,0 1-20 15,-2 1-4-15,4 2-2 0,-3 1-3 0,1 1-15 16,0 3-6-16,4 8-20 0,-4 5 24 15,-1 1-21-15,-1-8-7 0,0 7 5 0,0 4-32 16,0 4 23-16,-16 27-9 0,10-27 13 16,-3 2-18-16,1 2 19 0,-4 1-39 0,1-1-9 15,-2 1 43-15,0-1-17 0,0 0-11 0,-1-1-16 16,-1 0 9-16,1-2-11 0,0 1 8 16,-3-3 10-16,4-1-23 0,1 0-14 15,-1 1 29-15,-1 1-1 0,1-4-24 0,2 1 22 16,-3 0-1-16,3-2 9 0,-3 0-11 0,3-3-21 15,-1 0 23-15,-2-3-35 0,4-1 4 16,1-1 28-16,0-3 2 0,2 1-17 0,-1-3 0 16,5-2-1-16,-3-2-24 0,3 0-32 0,-1-2-18 15,3 0-21-15,-1-1-17 0,1 0-1 0,-2 0-19 16,1-2-30-16,2 0 13 0,2-4-169 16,-2 0-107-16,13-7 32 0,2-6-29 0,1-1 25 15,3 0 25-15,2-6 12 0,1 2 9 16</inkml:trace>
  <inkml:trace contextRef="#ctx0" brushRef="#br0" timeOffset="43662.7586">14889 2234 386 0,'9'-2'380'0,"-4"1"-78"0,-2-1-68 0,0 1-36 16,0 0-4-16,1 1-41 0,-2 0-7 0,0 2 18 15,1-1-20-15,0 1 0 0,-1 1-15 16,1 2 0-16,5 7 19 0,-6-1-10 0,0 0-49 15,1 6 7-15,-3-2-13 0,1 3-3 0,1 2-6 16,-2-12-26-16,0 7 13 0,0 1-10 0,-12 21 6 16,10-19 7-16,-1-2-12 0,-1 0-9 15,4-6-5-15,-2 1 0 0,-1 4 2 0,-2-2-22 16,1-7-9-16,2 1 2 0,2-1-32 0,-1-2-6 16,-2 0-9-16,1-2-30 0,0-2-24 15,-1 0-33-15,1 1-47 0,1-2 16 0,1 1-180 16,0 0-91-16,-9-15 27 0,7-4 27 0,2-4 35 15,-2-4-6-15,2 12 58 0,0-6-13 16</inkml:trace>
  <inkml:trace contextRef="#ctx0" brushRef="#br0" timeOffset="43801.461">14936 2095 379 0,'-1'-5'337'0,"0"2"-85"0,0-1-40 0,0 1-25 16,1 0-35-16,0-1-38 0,0 2-11 0,2 2-43 15,-1-1-42-15,0 2-2 0,0-1-236 16,3 0-118-16,0 2 3 0,1-1 12 0,2 1-16 16</inkml:trace>
  <inkml:trace contextRef="#ctx0" brushRef="#br0" timeOffset="44494.9793">16593 3146 507 0,'0'0'299'0,"2"0"-54"15,0-1-12-15,0 1-33 0,1-1-13 0,0 1-13 16,2-3-4-16,2 0-8 0,6-3-16 15,7-1 0-15,0-4-41 0,0 3 17 0,5-2-41 16,1 3 9-16,-3-4-7 0,6 0-3 0,-1-2-18 16,5 1-22-16,1-6 16 0,5 1-19 0,-3-1 4 15,2 0 1-15,-1 1 5 0,3 2-13 0,-4 2-13 16,1 0 3-16,-3-2-2 0,-4 4-16 16,0 0 25-16,0 2-11 0,-4-1 27 0,3 4 7 15,-9-3-5-15,-1 1-22 0,-5 1 6 16,1 1 3-16,-3 4 15 0,-3-2-14 0,-3 2-8 15,0-1-25-15,1 1 29 0,-3 1-23 16,-2-1-7-16,2 1-1 0,-2 0-10 0,0 0-34 16,0 1 8-16,1-1-35 0,-3 1-24 0,0 0-22 15,0 0-27-15,0 0-26 0,-3-1 17 16,-1 2-174-16,-3 0-103 0,-7 5 28 0,-7-4 5 16,3 3 24-16,-1 1 19 0,-2 0 6 15</inkml:trace>
  <inkml:trace contextRef="#ctx0" brushRef="#br0" timeOffset="44929.492">16867 3187 231 0,'-10'5'329'0,"5"1"-53"0,-4 3-33 16,2-3-8-16,3-3-1 0,0 0-6 0,1-3-26 15,2 2 16-15,-1 0-38 0,1 1 5 16,3-2-32-16,0-2-35 0,5 0 8 0,10-5 3 15,4 1-33-15,4-3 24 0,-2-2-44 0,5 1-2 16,2-4-8-16,5 1-30 0,5-4 36 0,0 2-51 16,6-4 12-16,0 0-7 0,1 0 8 15,0 3-31-15,4-4 8 0,-2 5-1 16,-1 1 14-16,1 0-11 0,-6 3 33 0,-2 0-8 16,-3 0-15-16,-2 1 0 0,-4 2 20 0,-5 0-2 15,2 1-10-15,-3-1-2 0,-4 3 41 16,0 1-8-16,-5-1-4 0,-4 2-4 0,-4-2 5 15,-2 3 8-15,-1 0-47 0,0 1 30 0,-1-3-35 16,-2 2 42-16,0 0-38 0,1 1 8 16,-2-1 20-16,-2 1-32 0,0 0 27 0,0 0-50 15,0 0 32-15,0 0-14 0,0 0-14 0,6 0 25 16,-6 0-4-16,0 0-6 0,0 0-29 0,0 0 3 16,0 0-38-16,6 0-37 0,-6 0-9 15,0 0-3-15,0 0-16 0,0 0-36 0,0 0-9 16,9 2-51-16,-9-2 19 0,-2-1-123 15,-2 1-129-15,1-1 31 0,0 1-27 0,-3-2 48 16,1 1 24-16,-1-1 64 0,-10-2 8 0</inkml:trace>
  <inkml:trace contextRef="#ctx0" brushRef="#br0" timeOffset="47294.3638">1619 5203 621 0,'0'0'183'0,"-15"0"-44"15,15 0-19-15,0 0 4 0,0 0-15 0,0 0 14 16,0 0-24-16,0 0 16 0,0 0-14 0,0 0 10 16,0 0-15-16,0 0-5 0,0 0 6 15,0 0 6-15,0 0-19 0,0 0 6 0,0 0-19 16,0 0-20-16,0 0 10 0,0 0-19 0,0 0 17 16,0 0-8-16,0 0-6 0,0 12 8 15,0-12-8-15,5 16 12 0,-1-16-16 0,5 1 3 16,7 3 27-16,3-2-18 0,-3 0 1 0,3-1-6 15,-4 0-2-15,-1-1-17 0,-3 0 16 16,1 0-3-16,8 3 5 0,-5-3-37 0,-2 1 7 16,-13-1-11-16,11 0 34 0,-1 0-11 0,-3 0-7 15,2 0-5-15,-2 0-22 0,1 0 17 0,0 0-3 16,-2 0-3-16,-6 0 9 0,10 0-55 16,-4 0-19-16,-6 0-25 0,10 0-30 15,-10 0-45-15,7 0 15 0,-7 0-176 0,0 0-96 16,0 0 28-16,8 7 25 0,-10-6 33 0,-2 0 18 15,0 0 11-15</inkml:trace>
  <inkml:trace contextRef="#ctx0" brushRef="#br0" timeOffset="47692.5828">1625 5470 736 0,'-2'2'245'15,"-1"-1"-20"-15,1 2-31 0,-1-1-9 16,3 0-27-16,0 0 16 0,-2 1-25 0,2-2-29 16,0-1-17-16,0 2 20 0,0-1-31 0,2 1 17 15,4 0-4-15,-3 0-22 0,2 0-15 16,11 3 6-16,-2-4 1 0,3 0-18 0,4 1 9 16,-1-2-9-16,-9 0 4 0,5 0 0 15,3 0-17-15,2 0-10 0,0 0-4 16,-1 0 3-16,1 0 3 0,-3 0-10 0,-3 0-9 15,-1 0-4-15,-2 0-3 0,-2 0-1 0,-2 0 13 16,0 0-5-16,-8 0 17 0,8 0-15 16,0 0-10-16,-8 0-9 0,8-6 10 0,-8 6 4 15,9 0 2-15,-9 0 19 0,7 0-24 0,-7 0 8 16,6 0-18-16,-6 0 23 0,0 0-15 0,8 0 10 16,-8 0-25-16,0 0-18 0,0 0 19 15,8 0-32-15,-8 0-37 0,0 0-35 0,6-8-39 16,3-3 16-16,-4 8 11 0,7-11 11 15,-1 0 10-15,0-1 10 0,1-6-316 16,2 2 15-16,0 0 24 0,0-3 26 0,4-1 54 16,4-1 14-16,-2-3 12 0</inkml:trace>
  <inkml:trace contextRef="#ctx0" brushRef="#br0" timeOffset="49326.7256">4052 4686 599 0,'0'0'222'16,"0"0"-48"-16,0 0 11 0,0 0-10 0,13 0-12 15,-13 0-4-15,0 0-9 0,0 0-20 16,0 0-4-16,0 0-21 0,23-21-6 0,-22 20 1 15,0 0-12-15,2 1-7 0,-3 0-5 16,1 0 5-16,0 0-17 0,-1-2-5 0,2 2-16 16,-2 0 21-16,0 0-17 0,0 0-9 0,-3 0 7 15,0-1-10-15,-1 2 2 0,-3-1-8 16,0 0 10-16,-12 2-16 0,10-2 9 0,-2 0-15 16,-5 0 10-16,-18 10 3 0,15-10-8 0,0 0-14 15,-2 1-18-15,2-1 23 0,0 2-15 16,5-1 7-16,-6 0 7 0,0 2-2 0,11-3 2 15,-3 0 13-15,-2 0 12 0,3 0-37 0,0 0-2 16,0 0 21-16,2 0-14 0,0 0 13 0,-6 0 7 16,1 0-22-16,2 0 11 0,2 0-15 15,0 0 5-15,0 0 7 0,3 0-1 0,7 0 9 16,-8 0-20-16,8 0 5 0,-8 0 14 16,8 0-10-16,-8 0 11 0,8 0 7 0,0 0-15 0,-8 0 20 15,8 0-22-15,0 0 34 0,-8 0-29 16,8 0 3-16,0 0 8 0,0 0-9 0,-6 0-7 15,6 0 18-15,0 0-11 0,0 0-16 0,0 0-4 16,-8 0 45-16,8 0-31 0,0 0 23 16,0 0-45-16,0 0-5 0,0 0 17 0,0 0 19 15,0 0-26-15,0 0-7 0,0 0 12 16,0 0 37-16,-12 10-33 0,12-9 11 0,0 3-30 16,0-2 29-16,0 2-5 0,0 1-24 0,1-1 16 15,0 1-16-15,-7 8 23 0,6-13-8 0,0 12-6 16,0 1 9-16,0 0 3 0,0 2 9 15,0 0-18-15,0-3 24 0,0 3-21 16,0 2 17-16,0 1-24 0,0-1 13 0,0 2-8 16,0-1 12-16,-4 20 35 0,-1-17-9 0,-1-3-25 15,4 2 28-15,2-5-23 0,0 5-23 0,-3 2 4 16,1-3-7-16,0 1 38 0,-1-2 2 0,0 1 2 16,1-2-10-16,0-4-2 0,-1 2 32 15,1 1-6-15,0-4-56 0,-1-2 0 0,2 0 1 16,-1-1 27-16,0-1-2 0,2 0 26 0,-1-1-9 15,-4 7-12-15,4-1-4 0,-6 3 0 0,5-4-2 16,-1-1 18-16,2 0-14 0,-2-3-13 16,-1 7-5-16,1-3 23 0,1-1-20 0,0-1 13 15,0-1-13-15,-2 7 3 0,2-4 0 0,-1-3-1 16,1-2 2-16,-1 0-11 0,1 1 22 16,0-1-17-16,-1-2 7 0,2 0 1 0,-1 1-2 15,1 0 2-15,-1 0-2 0,1 0-18 16,-1-1 19-16,2 1-19 0,-2 0 2 0,1-1 2 15,-1-1 13-15,1 2 21 0,0-1-26 0,0 1-1 16,0-3-25-16,1 2 4 0,-1-2 48 16,0 1 7-16,1 0-23 0,0 0 2 0,0-1 0 15,0-3-8-15,0 0 3 0,0 0 22 0,0 7 1 16,0-7-39-16,11 14 25 0,-7-11-13 0,1-1 18 16,11 3-3-16,-3-4-5 0,0 2-11 15,4 0 0-15,3-1 11 0,-1 0-1 0,-4-2 12 16,0 0-18-16,-6 0 6 0,5 0-14 0,2 0-15 15,0 0 12-15,0 0 18 0,-2 0-15 16,0 0 9-16,-3 0-7 0,-1 0 5 0,-1 0-10 16,-1 0-7-16,6-10 25 0,-7 9 15 15,-7 1-22-15,0 0-3 0,8 0 3 0,-1 0 19 16,-7 0-26-16,10 0 15 0,-4 0-22 0,-6 0 26 16,8 0-19-16,-8 0 17 0,8 0-16 0,-8 0 11 15,9 0-6-15,-9 0-12 0,7 0 4 16,-7 0-61-16,7 0-43 0,-7 0-22 0,0 0-44 15,11-12-35-15,-9 10 19 0,-3-2-230 0,0 0-74 16,2 0 36-16,-2-2 31 0,1-2 45 16,-1-1 24-16,1 1-22 0,0-6 16 0,0 3 7 15</inkml:trace>
  <inkml:trace contextRef="#ctx0" brushRef="#br0" timeOffset="49808.6992">3640 5260 411 0,'-2'0'212'0,"-1"-1"-30"16,1 1-15-16,0 1-11 0,0-1-8 15,1-1-6-15,-1 2-3 0,1-1 3 0,0 0-28 16,-1 0-4-16,0 0 19 0,0 0-36 0,1 1 5 16,1-1-8-16,-1 0-1 0,2 0 16 0,2 0-5 15,1-2 1-15,1 0-10 0,0 1-4 16,1 0-14-16,14-1-7 0,1-3 6 0,1 0-11 15,2 0 1-15,1 1-21 0,-1-1 12 0,4-2-30 16,-4 2 43-16,0 1-30 0,2 1 6 16,-1-1-28-16,0 1 24 0,-1 1-13 0,-2-2 6 15,-2 2 4-15,0-1-3 0,-1 1 6 0,-3 0-31 16,-4 0-8-16,-3 1 13 0,-1 0-6 16,0 1 18-16,-3-3-11 0,-1 3 5 0,0 0-25 15,1-2 7-15,-1 2-17 0,-2 0-1 16,2 0-41-16,-1-1-12 0,-2 1-37 0,1 0-56 0,0 0 15 15,-2-1-228-15,2-2 32 0,-1 2-93 16,1-2 41-16,0-1 28 0,1-1 19 16,10-3 11-16,-4-5 44 0</inkml:trace>
  <inkml:trace contextRef="#ctx0" brushRef="#br0" timeOffset="50675.1481">4984 4532 320 0,'1'-4'248'0,"0"-1"-31"0,-1 2 1 0,0-1-39 15,0 1 0-15,1-1-6 0,-2 1-17 0,2 0 11 16,-1 0-39-16,0 1 17 0,0 0-6 0,-1-2-21 16,2 3-14-16,-1 0 15 0,2-1-28 15,-2 0-4-15,0 1-22 0,2 0 13 0,-2-1-24 16,0 2-4-16,0 0 28 0,0 0-32 0,0 0 4 16,-5 0-19-16,1 3-12 0,-1 0-4 15,0 0 20-15,-7 6-12 0,5 0-11 16,-5 0 3-16,0 3 1 0,0 0 5 0,1 1 8 15,2 2-12-15,-1-1-9 0,-2 0-4 0,1-1 3 16,1 5 6-16,-3 0 14 0,3-1 4 16,-3 3 9-16,4-1-13 0,4 1-32 0,-3 2 43 15,-2-1-11-15,3-1 22 0,2 3-35 0,-2-1 1 16,2 0 4-16,-2 1 11 0,4-1-11 0,-1 3 3 16,1-1 6-16,-2 2 10 0,0-1 3 15,0 2 2-15,-1 1-1 0,0 1 3 0,1 2-31 16,-2-4 16-16,1-1-4 0,-1 1 15 0,-1 2-6 15,-1 2-2-15,1 0 12 0,-1 1 16 16,2 0-32-16,-1 1 19 0,1-1 20 0,1 2-8 16,1-2 0-16,1 2 5 0,-1-2 1 15,3 1-15-15,1 0 12 0,1 1-12 0,0-16 1 16,0 5 17-16,0 4-17 0,11 32-3 0,-8-29 0 16,6-4 1-16,-2-1 6 0,0 1-9 15,1 1 2-15,3 1 0 0,-3-3-8 0,3 2 1 16,2-4-1-16,-1 2-17 0,0 0 5 15,1-3 6-15,0 1-1 0,1 1-20 0,-1-4 3 16,-1-1-6-16,0 0 5 0,-2-2 4 16,1-2 4-16,-2 1-4 0,-1-4-14 0,0 1 6 15,1-4 2-15,-3-1-8 0,-1-2-7 16,0-2-22-16,-1 1-8 0,0-2-20 0,-2 0 11 16,2 0-42-16,-1-2 9 0,0 0-84 0,-3-1-75 15,14-11-53-15,-2-5 27 0,0 0-267 16,0-9 17-16,-1 0 29 0,0-2 29 0,0-7 72 15,-1 2 8-15,-2-7 40 0,7-2 23 0,-2 1 19 16,5-3 14-16,0-7 6 0</inkml:trace>
  <inkml:trace contextRef="#ctx0" brushRef="#br0" timeOffset="51274.3804">5237 4931 261 0,'0'-6'344'15,"0"1"-62"-15,0 1-15 0,0-1-43 0,-2 1-28 16,2 1-6-16,0 2-8 0,-1-2-34 16,2 1-5-16,-1-1-8 0,0 3-32 0,0-3-11 15,-1 2-23-15,2 0 14 0,0 2-6 0,0 0-17 16,1 2 38-16,0 0-17 0,0 2-19 0,1-1 20 15,4 9-15-15,0 1 35 0,1 0-36 16,-1-1-3-16,4 3 3 0,-5-1-4 16,5 2-18-16,1-1-5 0,-1 1-3 0,1 1 32 0,0 0-30 15,1-2 21-15,-1 1-8 0,0 1-27 16,1 1 11-16,0-3-4 0,0 4 25 0,0-6-6 16,-1 5 19-16,-1-2-20 0,5-3-11 0,-4-1 7 15,0 4-3-15,0-4 4 0,-2 0-8 16,2 1-23-16,-2-3 24 0,-1-1-2 0,0-1-35 15,-1-1 31-15,-1-3 13 0,-2 4-26 0,0-3 25 16,-1-3-33-16,-1 0 4 0,1 0 13 16,-2-2-22-16,1 2 7 0,-1-1 11 0,0-1-23 15,0 1-24-15,3-1 3 0,-4 1-40 16,1-1-2-16,-1-1-59 0,2 0-20 0,-3 0-36 16,0 0-51-16,0 0 21 0,9-10-175 0,2 0 31 15,1-4-118-15,-1-1 30 0,-3 0 57 0,1-2 56 16,0-1-14-16,-1-3 8 0,-1 2 39 15</inkml:trace>
  <inkml:trace contextRef="#ctx0" brushRef="#br0" timeOffset="51874.8444">5791 4960 537 0,'0'-6'336'0,"0"1"-59"0,0 1-12 16,-1-1 21-16,-1 1-47 0,2-1-44 15,-1 2 9-15,0-2-16 0,-1 2-9 0,3 1-37 16,-2-1-14-16,-1 1-32 0,2 0 2 0,0 2-15 16,0 0-13-16,0 0 6 0,-1 2 8 0,0 1 3 15,0-1-9-15,0 3 10 0,-1 0 2 16,1-1-10-16,-2 3-8 0,3 0 4 0,-5 8-10 16,3-2-29-16,-2 4 27 0,1 2-14 0,1-3 19 15,-1 1-13-15,-1 0-12 0,0 1 8 0,1-1-7 16,0 1 5-16,1 1-19 0,2-1 14 15,-1 1 1-15,0 0-4 0,0 0-29 0,0 2 25 16,1-2-9-16,0-10-11 0,0 5 8 16,0 2 6-16,0 3 4 0,0 0-22 15,0 1 17-15,0-1-13 0,0 2 9 0,12 18-8 0,-12-28-5 16,0 2-4-16,0 0-5 0,0-1 13 16,0 2-7-16,0 2 13 0,0-1-35 0,0 0 21 15,0-2-2-15,0 2 4 0,-12 13-5 0,7-12-10 16,1-1 10-16,-2-6 6 0,-1 5 9 0,-1 1-15 15,-1-5-7-15,0 5 15 0,-3-1-10 16,3-4 16-16,-3 0-18 0,-3 1 8 0,4-8-18 16,-2 6 23-16,2-3-25 0,3-2 17 0,0 0-16 15,-4 3 15-15,1-6-2 0,2 3 0 0,2-2 4 16,2 0 15-16,-1-1-10 0,2-1 16 16,-1 1-15-16,1 0 14 0,2-1 8 0,-2 1-16 15,1 0 8-15,1 0-4 0,0-1-11 0,-1 1 6 16,3-1 0-16,0 0-4 0,0 0-6 15,0 0 5-15,0 0-9 0,0 0 13 0,-7 0-18 16,7 0-6-16,0 0-22 0,0 0-17 16,0 0-41-16,0 0 9 0,-8 0-68 0,8 0-74 15,0 0-84-15,0 0 26 0,-12-12-269 0,13 7 41 16,-1-1 38-16,1 0 53 0,2-13 29 16,-3 8-20-16,11-27 26 0,-2 12 34 0,1 1 50 15,1 0 8-15</inkml:trace>
  <inkml:trace contextRef="#ctx0" brushRef="#br0" timeOffset="52858.9419">6677 5280 481 0,'-1'1'283'0,"-1"-1"-45"15,0 1-28-15,0 1-11 0,-1-1-2 16,1 0 9-16,-2-1-39 0,3 2-4 0,0-2-18 16,1 0-1-16,-2-2-28 0,0 4 0 0,2-1-13 15,-1-1-30-15,1 2 14 0,1-1-5 16,1-1-4-16,0 1 2 0,1 0-25 0,1 0 37 15,3-1-12-15,-2 0-21 0,2 0 5 0,-1 1 0 16,4-1-20-16,1 0 2 0,4 0 1 0,3 0-15 16,1 0 9-16,-1 0-5 0,2 0-12 15,-2 0 8-15,1 0-2 0,-2 0-31 0,-3 0 5 16,-2 0-10-16,-1 0 34 0,7 13-15 16,1-12-8-16,-6-1 21 0,0 1 15 0,-3-1-19 15,-1 0-1-15,0 2-3 0,-1-2 7 0,-1 0-4 16,-7 0 2-16,6 0-12 0,-6 0-21 0,10 0 0 15,-4 0 51-15,-6 0-5 0,6 0-4 16,-6 0-5-16,8 0-3 0,-8 0-2 16,0 0-3-16,0 0-23 0,12 2 12 0,-14-1-4 15,0-1-29-15,-1 0 39 0,-2 0-21 16,0 1 13-16,-1 0 0 0,-1 1-26 0,-12 0 14 16,12-2-2-16,-19 4 20 0,15-2-7 0,3-1-22 15,-1 1 1-15,4-2 9 0,-1 1 3 16,3 1-13-16,-1-2 16 0,0 1 5 0,1-1 7 15,2 1 1-15,-1-1-18 0,2 2 1 0,3-1 1 16,0-1 22-16,2 1-28 0,1 0 0 0,0 0-4 16,17 0 14-16,1 1-12 0,-1-2 21 15,2 3-11-15,0-3 0 0,0 0-15 0,-1 0 29 16,0 0-14-16,2 1-3 0,-3-1 13 0,0 3-23 16,-3-3 7-16,1 1-1 0,-2-1 27 15,-4 0-11-15,-2 1-10 0,-5-1-18 0,-1 2 30 16,0-2-16-16,-7 0 5 0,0 0-16 0,6 0-8 15,-6 0 15-15,8 0 16 0,-8 0-8 16,0 0 27-16,7 0-13 0,-7 0-43 0,6 0-38 16,-6 0-15-16,0 0-34 0,0 0-19 15,9-3-62-15,-9 1 21 0,-2 0-283 0,0 1 40 16,2 0 27-16,0-1 9 0,1-2 52 0,1-1 22 16,-1 0 15-16,9-6 17 0</inkml:trace>
  <inkml:trace contextRef="#ctx0" brushRef="#br0" timeOffset="53523.519">7852 5173 599 0,'4'-2'236'0,"0"1"-23"0,0-2-31 16,3 2-4-16,-1-1-19 0,9-2-27 15,2 0 12-15,-4 1-27 0,4 0-12 0,-1 1-15 16,2-1-8-16,0-1 2 0,-1 2-15 0,-4 1-6 16,6-2-8-16,-1 0-3 0,-5 0 1 0,4-1-8 15,-1 0 6-15,-7 1-5 0,8-2 11 0,-4-2 15 16,-3 4 2-16,3-6-33 0,2 1 14 15,-3 0-2-15,0-4-2 0,2 3 3 0,-2-1-11 16,-2-1 21-16,-1-1-14 0,0 3 2 0,-3 1 15 16,0 2-8-16,0-7 13 0,-2 5-11 15,-1 1 6-15,0 2-23 0,-2 0 0 0,1 1-17 16,-1-3 33-16,0 3-16 0,-1 4-4 0,0 0-4 16,0-8-4-16,0 8-4 0,0-8 15 15,0 8-4-15,0-8-27 0,0 2 0 0,0 6 32 16,0-8-20-16,0 2 24 0,0 6-6 15,0-7-4-15,0 7 3 0,0 0-10 0,-9-15-8 0,8 12-7 16,0 0-3-16,1 1-26 0,0 1 1 16,-2-1 17-16,2 0 3 0,0-1 9 15,-2 3 0-15,2-2-17 0,-1-1 26 0,0 2-13 16,0-2-7-16,1 2 7 0,0 1-1 0,0-2-1 16,-1 1-11-16,1-1 0 0,0 4 0 0,0-2-29 15,-1 0 2-15,1 0 33 0,1 0-1 0,-2 0 8 16,1-3-17-16,0 2 2 0,0 0-22 15,0 1 5-15,0 0 0 0,0 0 2 0,1 0 3 16,-2 0 0-16,1 0 21 0,0 0-1 0,0 0 0 16,0 0-7-16,0 0-1 0,1-1 2 0,-1 0 0 15,0 0 6-15,0 2 1 0,0 0-38 16,0-1 7-16,0 1-47 0,0-1-24 0,0-1-37 16,0 2-17-16,-2-1-48 0,-1 2 19 15,0 1-303-15,1-2 34 0,-1 0 32 0,-1 1 34 16,0-2 24-16,0 2-12 0,1 0 16 15,0-2 81-15</inkml:trace>
  <inkml:trace contextRef="#ctx0" brushRef="#br0" timeOffset="73399.5924">8818 4646 456 0,'0'0'195'0,"0"0"-19"0,0 0-31 16,0 0-6-16,0 0-18 0,0 0 14 0,13 0-19 15,-13 0 10-15,0 0-18 0,0 0-7 16,0 0-16-16,0 0-8 0,0 0-11 0,27-22 7 16,-27 22-15-16,1 0 2 0,0 0-21 0,-1-1 8 15,0 1-17-15,0 2 11 0,1-2-22 16,1 0 16-16,-1 1-11 0,0-1 17 0,-1 0-7 15,0-1-1-15,-1 0 5 0,2 2 2 0,0 0-22 16,-1-1 13-16,0 0-5 0,-1 0-8 16,2 0 20-16,-1 0-4 0,1 1-9 0,-3-1 6 15,-1 0-12-15,-1 2-12 0,-2-2 9 0,0 3 2 16,-11 0-15-16,-2 1 1 0,-1-1 19 16,1 2-23-16,-4-4 1 0,2 3 0 0,0-1 8 15,1 1-12-15,-2-3 2 0,3 3 17 16,0-1-8-16,0 1 8 0,-2-2-15 0,7 2-7 15,1-4 15-15,-6 4-10 0,7-1-5 16,2-1 4-16,-2 0 13 0,3 0 6 0,-10 0-20 16,8 1-2-16,0 0 3 0,-7 0 14 0,-2-1-23 15,8 0 8-15,2 0 8 0,-1 0-8 16,-5 0-1-16,-2 3-6 0,4-4 10 0,4 1 3 16,1-1 5-16,1 1-17 0,2-2 12 15,-2 1-10-15,2-1 7 0,2 0 11 0,-1 1 9 16,1-1 4-16,0 1 1 0,-2-1-9 0,2 1 4 15,1-1-9-15,0 0 9 0,-1 0-12 0,2 1 26 16,2-1-19-16,0 0 2 0,0 0 13 16,0 0-8-16,0 0-9 0,-8 0 21 0,8 0-10 15,0 0 3-15,0 0 2 0,-8 0-11 0,8 0 16 16,0 0-1-16,-6 0-16 0,6 0 5 16,0 0-11-16,0 0 0 0,-7 0 12 15,7 0-20-15,0 0 0 0,0 0 8 0,0 0 18 0,0 0-21 16,-7 0 7-16,-3 13-15 0,8-9 2 15,0 0 18-15,1 2-20 0,-1 0 7 16,-3 12 15-16,3-10-11 0,-3 12-5 0,0-3 13 16,4-5-18-16,-6 7 13 0,4 0-20 15,-4 0 17-15,2 0-12 0,-2 4 8 0,4-4-2 0,-2 1 2 16,0 1-5-16,3 1 4 0,-2 0-20 16,1 1 34-16,-2 1-12 0,2-2-3 15,0 0 1-15,-2 0-21 0,3 2 9 0,-3-2 4 0,2 0-14 16,-2-2 7-16,2 0 13 0,2 2 12 15,-4-1-17-15,3-2 8 0,-6 1 0 0,2-1-7 16,0 0 4-16,-1 3-18 0,-2-4 12 16,1 2 9-16,0 0-7 0,0 1 21 0,-3-3-22 15,3-2 19-15,-1-1-22 0,0 1 21 0,1-1-20 16,0 1 9-16,1-3 1 0,0 1-6 16,1 1 5-16,2-5-15 0,-1-2 20 0,3-1-9 15,-1 0-9-15,1 0 14 0,-1-3-27 0,2 0 22 16,0 0-5-16,-3-1-12 0,3 1 1 0,0-1 13 15,1-1 10-15,-1 2-13 0,1-4 22 16,0 0-11-16,0 0-8 0,0 7-3 0,0-7-9 16,0 6 8-16,17 5 23 0,2-9-14 15,0 1 25-15,1-2-38 0,-9-1-6 16,8 0 25-16,4 0-12 0,0 0 27 0,4 0-5 16,0 0-24-16,-1 0-11 0,-1 0 3 0,-1 0 22 15,-1 0-4-15,-1 0-10 0,-3 0-9 0,-4 0 11 16,-1 0-9-16,-2 0 27 0,-2 0 8 0,-1 0-35 15,0 0-2-15,-2 0 34 0,-7 0-4 16,9 0-20-16,0-6-4 0,-9 6 6 0,8 0 5 16,-1 0 2-16,-7 0-5 0,7 0-14 15,-7 0 14-15,8 0 0 0,-8 0-10 0,7 0-12 16,-7 0-13-16,0 0-4 0,0 0-18 0,7 0-7 16,-7 0-41-16,0 0-33 0,0 0-4 0,0 0 11 15,0 0-252-15,11-6-58 0,-12 3 29 16,0 0 19-16,-1-2 25 0,0-2 41 0,-4-6-4 15</inkml:trace>
  <inkml:trace contextRef="#ctx0" brushRef="#br0" timeOffset="73996.0924">8183 5279 215 0,'-2'-1'194'16,"-1"1"-19"-16,0-2 20 0,-1 0-35 0,2 1-20 16,0 1-5-16,-1-1 11 0,1 1-30 0,0-2 3 15,1 1-22-15,0 0 12 0,0 0-30 16,-1 0 8-16,2 1-20 0,-1 0-6 0,0-1-8 15,1 0-5-15,-1 1 1 0,1 0-3 16,1 0-14-16,1-1-4 0,1 1 20 0,0-2-8 16,2 2-3-16,2-1 1 0,1 0 4 0,10-2-3 15,2-2 11-15,1 1-21 0,-2-2-1 0,2-1-4 16,1 2 12-16,1 0-7 0,-2 1-16 16,0-3 18-16,-1 3-16 0,-2 0 8 0,-2 1 8 15,1-1-23-15,1 1 7 0,-5 0 6 0,-4 1-4 16,1 1-3-16,-3-2 12 0,-1 3-13 15,-1-1 0-15,-1 0-7 0,-1-1-6 0,2 2 12 16,-3 0-18-16,1-1 12 0,-1 1-6 16,0 0 9-16,0 0-11 0,0-1 0 0,-2 1-12 15,3-1-13-15,-2 0-34 0,2 1-11 0,-3 0-28 16,0 0 9-16,0 0-140 16,0 0-148-16,0 0-8 0,0 0 26 0,0 0 21 0,7 0 28 15,-7 0 7-15</inkml:trace>
  <inkml:trace contextRef="#ctx0" brushRef="#br0" timeOffset="74782.1354">9416 4634 462 0,'0'-5'237'15,"0"0"-56"-15,0 1 3 0,0 1-12 16,0 0-15-16,-1-1-34 0,-1 1 1 0,1-1-21 15,1 2-7-15,-2-1-7 0,2 1-22 0,-3 1 14 16,1-2-32-16,1 3-5 0,-1 0-2 0,-2 3 4 16,1-2-8-16,-1 1-18 0,-1 0 25 15,1 1-11-15,-8 5-1 0,2 1-17 0,2-2 19 16,-2 2-7-16,2 0 10 0,1 3 3 16,-5-2-21-16,4 2-4 0,2 1 23 15,-3-1-14-15,0 0-8 0,2 2 10 0,-1 1-5 16,3-1 22-16,-5 0-16 0,2 4 3 0,0-2 19 15,1 3-17-15,-2-3 13 0,4 3-17 0,-4 0-15 16,3-1 18-16,1 1-5 0,-1 0 2 16,2 4 2-16,-1-3-14 0,-1 3-2 0,2-3 2 15,1 2 4-15,-4 0 1 0,4 1-12 0,0 2 6 16,0 0 0-16,0-1-6 0,-1 1 17 0,2 0-1 16,0 2-13-16,-1 0-3 0,1-1 16 15,2 4-3-15,-1-6 0 0,1-10 10 0,0 7 14 16,0 2-4-16,0 1-23 0,0 1-10 15,15 27 6-15,-10-28 22 0,-2 1-45 0,4-1 23 16,-4 0-12-16,2-6 0 0,2 3-1 0,2-2 0 16,-4-2-7-16,8-3 29 0,-4-2-18 15,1 3-3-15,-3-3-13 0,5-1-5 0,1-1 10 16,-6-3-13-16,1-2-18 0,5 3-11 16,-3-5-17-16,-1 0-29 0,0-3-25 0,2 0 11 15,0 0-235-15,19-13 27 0,-12 2 25 0,-1-2-80 16,3-1 24-16,-3-4 24 0,0-2 21 15,2-2 11-15</inkml:trace>
  <inkml:trace contextRef="#ctx0" brushRef="#br0" timeOffset="75631.1471">9694 4968 487 0,'-3'-4'225'15,"2"1"-22"-15,-1 1-4 0,-1-1-36 0,1 0-12 16,1 0-7-16,-1 1-23 0,0 1-9 16,2-1-15-16,-2-1-15 0,2 1-13 0,-2 1-10 15,4 1 1-15,-1-1 0 0,0-1-24 16,3 2 8-16,-1-2 4 0,2 0 2 0,0 0-23 16,10-1-3-16,2-1 13 0,4-1-13 0,-2 0 18 15,3-1-23-15,0 0 14 0,1-2-1 16,-2-1-12-16,4 1-5 0,-1 1 10 0,-1-5-12 15,0 2 21-15,-3 1-3 0,3-1-13 16,3-1-1-16,-2 1-8 0,-2 1 8 0,-2-3 8 16,-2 4-2-16,0-3-2 0,-2 1 21 0,-1-2-27 15,-2 1 32-15,-4 0-33 0,1 2 3 16,-5 2 9-16,1 0-6 0,-1-1 5 0,-3 6-7 16,0-4 2-16,0 1 1 0,0-1 13 15,0 2 2-15,-2 0-19 0,1-2-8 0,-1 1 14 16,0 1 2-16,0 4-14 0,0 0 2 0,0-7-6 15,0 7-3-15,0-7 10 0,0 7-10 16,0-6 4-16,0 6-1 0,-12-13-1 0,9 12-14 16,-1 0 15-16,1 1-1 0,-2 1 1 0,-3 0-2 15,-5 5 4-15,2-2-24 0,-4 3 22 0,1 1 4 16,-1 2-17-16,2-1-8 0,0 1 11 0,2 0 17 16,-1 1-11-16,1 3-20 0,0-3 10 15,0 8 4-15,3-4 4 0,-3 1-3 0,4-1 16 16,-1 4 5-16,3 1-22 0,0-1-1 15,2 1 15-15,-2 1 5 0,1 2-7 0,1 1 1 16,3-12 16-16,0 7-25 0,0 3 21 0,0 2-20 16,0 2 33-16,-11 28-18 0,9-24-4 0,0-3 16 15,-1 1 1-15,-1 0-20 0,0 2 7 16,1-2 1-16,0 0-1 0,1-1 20 16,-5 1-8-16,4 0-22 0,-5-3 9 0,0 3-18 15,-1-3 20-15,0 0-16 0,1-2 11 0,-4 0-26 16,0-3 34-16,1 3-13 0,-1-3 18 15,5-2-26-15,-4-2-7 0,1-1 33 0,2-2-40 16,0 1 18-16,2-9 6 0,1 4-22 0,0-5-2 16,3 0-7-16,-2-2-12 0,2 1-14 0,-1-1-4 15,1-2-36-15,2 0-19 0,0 0-53 16,0 0 14-16,-19-20-164 0,13 3-129 0,0-2 32 16,2 0 7-16,0-4 25 0,4 1 50 15,-6 1 16-15,2 1 2 0</inkml:trace>
  <inkml:trace contextRef="#ctx0" brushRef="#br0" timeOffset="75946.0097">9692 5323 234 0,'2'-3'249'0,"-1"-1"-44"0,2-1-22 15,0 1-28-15,0 1-4 0,1 0-14 0,2 0-11 16,7-7 19-16,2 0-33 0,3 2-8 0,-1 1-6 15,5 0-12-15,6-1-2 0,0 1-8 16,2 0-2-16,-1 0-29 0,2 0 7 0,0 3 14 16,-3-2-13-16,2 2 2 0,0-1-21 15,0-1 13-15,0 2 2 0,-7 1 14 0,0-1-11 16,0 2-6-16,-4-1 8 0,-3 0-12 0,-8 0-16 16,4 3 8-16,-7-2-2 0,1 0 16 0,0 2-22 15,-2-1 9-15,-4 1-15 0,0 0 9 16,0 0-18-16,7 0-1 0,-7 0-23 15,0 0-22-15,7 0-18 0,-7 0-59 0,0 0 12 16,0 0-216-16,10-9-83 0,-10 6 18 0,1-1 16 16,1-1 26-16,-1-1 12 0,0 0 34 15</inkml:trace>
  <inkml:trace contextRef="#ctx0" brushRef="#br0" timeOffset="76461.6352">10749 4647 459 0,'2'-5'249'0,"1"1"-28"0,-2 2-9 15,1-2-26-15,0 2-18 0,-1 0-4 0,1 0-10 16,-2-1-5-16,3 2-41 0,-3 0-14 16,1-2-6-16,0 2 7 0,-1 1-19 0,0 0-7 15,-2 0-20-15,-1 3-1 0,-1 0-10 16,1 0 6-16,-8 7-9 0,1 2 6 0,-1-1-13 16,-2 1-5-16,3 1 1 0,-4 1 15 0,3-1-1 15,2 4-12-15,-2-3 0 0,-1 4-1 16,1 0-12-16,1 0 11 0,-1 0-12 0,0 2 21 15,1 2-11-15,1-3-9 0,0 3-7 0,1 1 8 16,-1 0 7-16,-1 0-8 0,4 1 10 0,-2 0-12 16,3 0 17-16,1 1-6 0,3 1-6 15,0-1-7-15,1 2 7 0,0-1 1 0,0-12 29 16,0 5-28-16,0 4-5 0,0 2 14 16,12 23-12-16,-9-24 10 0,3 0 1 0,3-1-8 15,-3 1 16-15,3-4-28 0,-5 0 8 0,3-2-13 16,0-3-14-16,0 3-8 0,1-5 0 15,-2 3-12-15,5-4-16 0,-1-3-19 0,-3-2-29 16,7 0-55-16,3 0 12 0,-6-7-174 16,0 3-108-16,-3-3 30 0,13-11 65 0,-7 4-15 15,1-2 14-15,-3-4 9 0</inkml:trace>
  <inkml:trace contextRef="#ctx0" brushRef="#br0" timeOffset="76911.805">10954 5054 241 0,'-2'-9'336'0,"1"0"-66"16,-1 4-24-16,0 0-21 0,2 0-44 0,0 0 1 15,2-1-30-15,1 2-2 0,-3 4-36 0,7-9-5 16,6-6 10-16,-3 6-25 0,2 2-11 16,5 0-9-16,1 0-12 0,-7 3-15 0,11 1 14 15,-4 0-14-15,1 2 13 0,-8 1-33 0,6 0 20 16,18 11-10-16,-14-4 2 16,-1 1-20-16,-4 2 10 0,2 1-7 0,-4 2-13 0,1 2-4 15,-2 1 3-15,-6 0 18 0,3 3-6 16,-5 2-15-16,-3-2-2 0,-2-8 5 0,0 6-10 15,0 1 8-15,-17 24 8 0,6-21-9 0,-4-1-12 16,-1 1 15-16,-4-2 9 0,2-3 6 16,-3 1-10-16,2-3-11 0,1-1-7 0,-2-2-3 15,6-1 14-15,-4-1-4 0,4-2-13 0,1-2 5 16,6-2 14-16,-1 0-36 0,0-2-13 16,2-1-22-16,6 0-26 0,0 0-28 15,0 0 13-15,-14-11-176 0,13 5-126 0,9-9 26 16,1-2-9-16,3-1 20 0,0-2 33 15,4 3-4-15</inkml:trace>
  <inkml:trace contextRef="#ctx0" brushRef="#br0" timeOffset="77295.7013">11499 4978 409 0,'0'-5'295'0,"1"1"-21"16,-1-1-51-16,0 1-13 0,2 1-12 0,-2 0-31 16,-2-2 9-16,2 3-22 0,0-1-18 0,-1 0-30 15,0 1 1-15,0-1-22 0,-1 1-2 0,-2 2-25 16,2 0-16-16,-4 1 8 0,1 2-6 0,0 0 0 16,-7 5 0-16,2 4-10 0,-4-4-12 15,3 3-2-15,1 1 14 0,0 2-5 0,3 2-13 16,-1-2 6-16,0 3 8 0,1 0 7 15,0 2-23-15,0-1-4 0,4 0 28 0,-1-1-25 16,1 2-3-16,1 0 11 0,-4-1 9 0,6-11-18 16,0 2-7-16,0 5 6 0,13 18-14 15,-7-16 20-15,-1-1-11 0,3-2 2 0,4 0-12 16,1-2 20-16,1-1 5 0,2-1-20 0,1-2-9 16,1 0-12-16,0-4-9 0,-5 0-22 0,6-1-25 15,-4-2-36-15,-5 0-17 0,5 0 13 16,1 0-181-16,20-16 24 0,-17 4 20 15,2 2-132-15,-4-5 53 0,2-1 6 0,-3-2 34 16,0-1 2-16</inkml:trace>
  <inkml:trace contextRef="#ctx0" brushRef="#br0" timeOffset="77845.8265">11891 4705 425 0,'-2'-5'264'16,"0"2"-32"-16,2-2-15 0,-1 2-18 0,1-1-14 15,-2 1-4-15,2 0-24 0,-1 0-12 16,1 0-32-16,-3 2-10 0,3-2-9 0,0 1-5 16,0 1-23-16,0 1 8 0,0 0-27 0,0 1 15 15,2 2-17-15,-2 0-12 0,1 2-8 0,1 1-3 16,0-1 8-16,6 10-2 0,4 1 7 16,-1 0-19-16,2 7 16 0,-3-2 3 0,0 0-17 15,0 3 14-15,1-1-13 0,-2 1 7 16,1 2-2-16,1 0-13 0,-1 2-1 0,-3-1 17 15,1 1-14-15,0 1-5 0,-2 2 7 0,-3-1 2 16,-1 4 6-16,0-4 3 0,-2-13-18 16,0 6 11-16,-11 30-20 0,3-26 1 0,-2-1 10 15,-1 1 1-15,-3-4 8 0,1 0-8 16,-4 0-4-16,0-5-7 0,-3 1 0 0,0 0-2 16,-1-2 3-16,3-2 0 0,-6 0 6 0,2-1 6 15,-1-3-15-15,0 1-11 0,2-4 11 16,4 2 3-16,2 1 4 0,-1-3-5 0,7-3 23 15,0-2-8-15,1 0-10 0,4-1-10 0,0 0 6 16,-1-1 6-16,5-1-40 0,0 0-19 16,0 0-54-16,0 0-37 0,0 0 13 0,-10-14-315 15,13-1 46-15,4-1 27 0,0-1 24 0,4-4 24 16,1-2 12-16,3 4 27 0</inkml:trace>
  <inkml:trace contextRef="#ctx0" brushRef="#br0" timeOffset="78312.1486">12603 5126 242 0,'0'-1'216'0,"0"-1"-25"15,0 2-27-15,0 0-39 0,2 0 21 16,-2-1-3-16,4 0-25 0,0 0 13 0,2 1-35 15,3 0 3-15,11-3 5 0,-9 3-21 0,5 0-3 16,4 0-9-16,3 0-16 0,23-7 22 16,-21 7-14-16,-2-3-3 0,-2 2 5 15,2-1-16-15,-4 1 13 0,1 0 0 0,-4 1-8 16,-10 0-12-16,4 0 12 0,3 0-8 0,1 0-15 16,-1 0 2-16,-2 0 19 0,-1 0-19 15,-2 0-15-15,1 0 3 0,-3 0 4 0,2 0-16 16,-8 0 17-16,7 0-20 0,1 0-11 0,4-10-33 15,-10 9-49-15,3-2-25 0,-3 1 11 16,0-2-167-16,0 1-126 0,-2-2 24 0,0 1-1 16,-2-1 20-16,2-1 22 0</inkml:trace>
  <inkml:trace contextRef="#ctx0" brushRef="#br0" timeOffset="78595.03">12931 4929 653 0,'0'-2'235'0,"-2"-2"-50"16,2 4 2-16,-2 0-23 0,2 0-26 16,0-2-1-16,-2 2-16 0,2-1-12 0,0 1-28 15,-2-1 6-15,2 0-31 0,-1 0 12 16,1 1-16-16,0 0-23 0,0 0-8 0,0 0-40 15,0-1-4-15,0 2 15 0,-2-1-33 0,2 0-5 16,2 0 1-16,-4 1-14 0,2 1 4 0,2-1-53 16,-2 0 9-16,0 0-87 0,0-1-50 15,0 2-62-15,0 0-5 0,0-1-14 0</inkml:trace>
  <inkml:trace contextRef="#ctx0" brushRef="#br0" timeOffset="79844.8763">12107 4634 408 0,'0'-14'210'0,"0"14"-3"15,0 0-34-15,0 0-6 0,0 0-19 16,-12 0-11-16,12 0 0 0,0 0-14 16,0 0-19-16,0-13-15 0,0 13 13 0,0 0-20 15,0 0-18-15,0 0-12 0,0 0-3 0,0 0-1 16,0 0-13-16,0 0 2 0,0 0-8 15,0 0-14-15,0 0 2 0,0 0 14 0,0 0 8 16,0 0-6-16,-6 15-3 0,13-3-6 16,1 3-18-16,1 2 30 0,1-1-20 15,-4 0 14-15,3-1-15 0,-2 4 4 0,3 0 6 16,-2 3-9-16,0 0 26 0,-1 0-14 16,3 3-6-16,-4 0 7 0,3 1-6 0,-4 3-13 15,4-4 18-15,-6 4-13 0,1-1-2 0,0 0 13 16,0 4 7-16,-3-3-8 0,-1 6-2 15,1-2-19-15,-1-15 16 0,0 6-12 0,0 2 18 16,-15 30-18-16,9-30-1 0,-2 4 10 0,-3-3-3 16,-1 0-7-16,-1-1 0 0,2 0-14 15,0-1 23-15,-2 0-19 0,-3 0 16 0,3-5-11 16,-3 3-1-16,0 0 16 0,-2-1-14 0,2-1-4 16,2-2 6-16,-3-2-5 0,0 2 18 0,0-2-9 15,3-3-5-15,1-1 12 0,2-1-12 16,-2-2 1-16,4-1-18 0,0-3 27 15,1-1-7-15,4-1-21 0,-1-2 9 0,2 1 7 16,0 0-25-16,1-2-14 0,0-1-42 0,-1 0-37 16,3 0 9-16,0 0-223 0,0 0-87 15,-7-15 35-15,12 0 24 0,2-6 24 0,4-2 25 16,3 1 1-16</inkml:trace>
  <inkml:trace contextRef="#ctx0" brushRef="#br0" timeOffset="80660.0041">12859 4891 237 0,'1'-2'249'0,"-1"-1"-47"16,0 3-35-16,0-2-11 0,0 2-8 0,0-2-13 16,0 0-32-16,0 1-2 0,0 1-12 15,-1-1-38-15,1 2 11 0,0 1-7 0,0-2-5 16,0 3 18-16,0-1-5 0,0 3-8 15,-2-1 8-15,2 0-14 0,-1 2-25 0,-1 0 32 16,0 11-32-16,-2-2 25 0,2-1-12 0,1 2 15 16,0 3-10-16,-2 0 10 0,3 1-17 15,-2-2 5-15,0 3 0 0,0-2 11 0,0 2-24 16,0 0-8-16,-1 1 10 0,0-1 7 16,3 1-1-16,-2-2 5 0,2 0-10 0,-5 0 3 15,1 2 13-15,2-3-23 0,0-2 20 16,0 0-23-16,2-9 13 0,0 4-3 15,0-2-8-15,0 0 0 0,0-1-1 0,0-1-15 0,0-1 9 16,0-7-5-16,0 8 10 0,0-1-19 16,0-7 16-16,0 6-10 0,0-6 20 0,0 7-4 15,0-7-16-15,0 6-3 0,0-6 5 0,0 0-5 16,0 7 7-16,0-7-10 0,0 0-9 0,0 0-13 16,0 6-12-16,0-6-7 0,0 0-21 0,0 0-54 15,0 6 8-15,2-9-309 0,0-2-2 16,5-7 26-16,-1-2 26 0,0 1 48 0,0-3 10 15,-2 1 6-15</inkml:trace>
  <inkml:trace contextRef="#ctx0" brushRef="#br0" timeOffset="81959.8922">14556 4704 433 0,'0'0'243'0,"13"0"-49"15,-13 0 0-15,0 0-24 0,0 0-6 0,0 0-6 16,0 0-26-16,0 0 4 0,13 0-9 15,-13 0-19-15,0 0-23 0,0 0 5 0,0 0-25 16,0 0 2-16,0 0-21 0,0-12 5 16,0 12-7-16,0 0-20 0,-22-16 7 15,12 16-3-15,-6 0-2 0,-4 0 0 0,0 0 2 16,-4 0-5-16,-3 0 9 0,2 0-16 0,0 0 1 16,3 0-5-16,-1 0 8 0,1 0 3 15,4 0-24-15,-11-9 16 0,17 8-17 0,4 1 14 16,1-1 3-16,3 1-13 0,-2 0 9 15,0 0 6-15,3 0-16 0,-1 0 12 0,4 0-11 16,0 0 19-16,0 0-1 0,0 0-18 16,-7 0 7-16,7 0-16 0,0 0 25 0,0 0-13 15,-8 0-1-15,0 12 11 0,6-7-2 0,0-1 2 16,2-1-1-16,2 2 2 0,-2 0 19 0,0 2-16 16,2-2-10-16,-2-5-5 0,0 6 4 15,0 9 8-15,0 1-3 0,0 2 4 0,0 0-11 16,0 2 3-16,0 1 18 0,0 1-12 15,0 1 10-15,-11 23-15 0,7-23-11 0,0 2 15 16,2 0-13-16,-6 2 15 0,6 0 3 0,-6 1-11 16,1-1-4-16,2-2 9 0,-2 2 9 15,2-2-10-15,-1-1 8 0,0 0-11 0,1 1-5 16,3-5 8-16,-3 1 11 0,1 0-19 0,1-3 22 16,-1 1-11-16,1-5 5 0,0 3 2 15,0-3-7-15,1-2 4 0,2-3-19 0,-2 0 25 16,2-2-20-16,0 0 16 0,-2 0-11 15,2-2 25-15,0-5-21 0,0 7 6 0,0-7 4 16,0 9 3-16,0-1-7 0,0-2 4 0,0 1-6 16,12 5 5-16,-5-2-13 0,0 0-8 0,0-4 13 15,0 0 11-15,4 4-9 0,0-4 4 16,-4-4-4-16,8 5 4 0,-5-4 9 0,-1 1-25 16,2-4 12-16,0 2-3 0,-4-1-29 0,3-1 28 15,-3 1-2-15,3-1 4 0,3 0-7 16,3 0-38-16,0 0-4 0,19-11-12 0,-17 7-18 15,-4-1-21-15,0-1-22 0,1-2-28 16,-1-1-35-16,-4 3 14 0,3-7-141 0,-1-4-91 16,-2 2-13-16,1-1 30 0,-2-3 20 15,-3 5 24-15,3-4-11 0,-4 0 4 0</inkml:trace>
  <inkml:trace contextRef="#ctx0" brushRef="#br0" timeOffset="82362.062">14196 5164 461 0,'-2'-3'241'0,"-1"3"-38"16,3-1-23-16,-2 0-17 0,2 1-6 0,2-2-18 16,-2 1-7-16,3 1-9 0,1-1-17 0,0-1 16 15,3 2-19-15,13-1-32 0,0-3 12 16,0 3-18-16,-3-2 1 0,5 1-12 0,0-1-9 16,1 2 15-16,0-1-5 0,-4 1-2 0,1 0 7 15,-4 1-18-15,-4-2-3 0,-1 2 5 0,5-3 3 16,-5 3-4-16,-11 0-8 0,6 0-5 15,3 0-3-15,-4 0 8 0,-5 0 13 16,7 0-24-16,-7 0-16 0,6 0 6 0,-6 0-8 16,0 0-7-16,8 0-12 0,-8 0-22 0,0 0-29 15,8 0-53-15,-8 0 11 0,0 0-322 0,11-9 29 16,-9 5 26-16,-1-1 25 0,2 1 20 0,0 0 14 16,3-10 1-16</inkml:trace>
  <inkml:trace contextRef="#ctx0" brushRef="#br0" timeOffset="83159.8123">15208 4678 477 0,'0'-4'247'0,"1"2"-56"16,0 0 3-16,-3-1-44 0,2 1-6 0,1 0 1 15,-1 0-25-15,0 2-7 0,1-2-29 16,-1 4-8-16,-2-2-6 0,-1 0 2 0,-2 3-14 15,2 0-12-15,-5 8 20 0,-4 0-12 0,6 3 3 16,-4-2-24-16,-1 1 8 0,4 1 15 0,-4 1-25 16,4 2 8-16,-5 4 1 0,-2 0 11 15,4-1-20-15,1 4 4 0,-4-2 8 16,4 2-3-16,0 1-26 0,0 1 16 0,-2 1 18 16,5-2-7-16,-2 2-9 0,-1 2-7 0,4-2-6 15,-3 2 11-15,4 2-13 0,-3-5 26 0,2 5-34 16,1-2 18-16,0 1 2 0,1 0-20 15,3 0-1-15,-2-1 7 0,2 0 12 0,0-16-3 16,0 8-18-16,0 3 7 0,0 0 19 0,13 26-31 16,-5-24 6-16,-3-5 20 0,1-1-22 15,2-2 13-15,4-1-9 0,-3 2 1 0,3-5 26 16,-2 0-4-16,-1-3-41 0,2 0 7 0,2-6 5 16,1 2-31-16,0 1-27 0,-1-4 6 0,-2-2-47 15,0 0-33-15,7 1 12 0,-18-3-204 16,14 0-105-16,-1 0 27 0,16-17 23 0,-18 3 48 15,3-2 23-15,-3 2 7 0</inkml:trace>
  <inkml:trace contextRef="#ctx0" brushRef="#br0" timeOffset="83858.175">15351 5003 536 0,'-1'-5'227'0,"1"4"-42"15,0-2-43-15,0 0 13 0,1 1-23 16,1-1-2-16,0 1-11 0,1 0 2 0,1 0-23 15,0 0-15-15,2-3 16 0,11-4-35 16,-6 4-14-16,8-1 15 0,-2 1-17 0,5-1-2 16,-6 2-7-16,4-5 14 0,1 3-11 0,0 3 14 15,-3-3-17-15,0-1-9 0,0-2 9 16,1 2-9-16,-2 0-4 0,3-5-8 0,-4-1 13 16,0 0-12-16,-2-2 12 0,2 3-11 15,-4-2 18-15,1 3 1 0,-4-4-3 0,-2 3 4 16,-1 4 1-16,1-4-6 0,-3 0-1 15,-2 5 18-15,0-1-16 0,-1 2-13 0,-1 1 14 16,0-3 3-16,0 3-15 0,0 5 9 16,0 0-23-16,0-8 22 0,0 2-10 0,0 6-21 0,-10-16 8 15,6 11 4-15,2 4-7 0,-2-2-8 16,2-1 2-16,-1 2-2 0,-1 2-3 0,0-2 23 16,-2 2-22-16,0 2-4 0,-1-2 9 0,-10 12-9 15,10-8 11-15,-6 6 2 0,0 2-22 16,3 1 22-16,1 1 1 0,2 1-13 0,-1 2 7 15,-1 0-3-15,4 2 11 0,2 2 10 0,-3 2-21 16,0-2-7-16,2 3 11 0,4 0-2 16,-2 1 17-16,2-15-1 0,0 11-17 0,0 1 1 15,0 3-5-15,0 3 6 0,0-1 16 0,12 29-6 16,-11-27 13-16,4-1 0 0,-2 1-14 16,0-2 15-16,-1 2 2 0,1-4-32 0,-3 3 23 15,0-16 22-15,0 6-26 0,0 2 17 0,0 2-16 16,0-2-25-16,0-1-1 0,0-1 22 0,0 0-1 15,0-2-4-15,-11 12 0 0,8-19-13 16,1-1-4-16,-4 6-19 0,3-6-7 16,-1-2-8-16,-3-1-14 0,2 1-25 0,-3-5-16 15,2 2-21-15,1-1 11 0,-3-2-88 0,1 0-69 16,-4 0-102-16,-13-18 1 0,13 8 25 0,2-4 24 16,5 0 18-16,-1-4 12 0</inkml:trace>
  <inkml:trace contextRef="#ctx0" brushRef="#br0" timeOffset="84074.8761">15522 5247 553 0,'4'-9'226'0,"4"-3"-35"0,1-1-19 0,4 4-32 15,-2-1-8-15,3 1 8 0,0-1-5 0,0 1-33 16,2 3 14-16,5-1-30 0,-1 0 6 16,-3 0-8-16,3 0 12 0,4 3-28 15,-6-4-5-15,3 1-3 0,0 1-22 0,-3 2 7 16,0 0 3-16,0 0-18 0,-2 0 9 0,1 1-19 15,-1-3-39-15,-2 2-33 0,3-2-46 16,2-2 8-16,-7 0-227 0,1 0-76 16,-1-4 40-16,-1 4 20 0,4-4 14 0,-2-1-35 0</inkml:trace>
  <inkml:trace contextRef="#ctx0" brushRef="#br0" timeOffset="84508.8286">16245 4688 343 0,'0'-4'341'16,"0"-1"-45"-16,2 1-65 0,-2 1-17 0,-2-2-27 16,2 2 1-16,0 0-44 0,0 1-9 0,-1 0-12 15,0 2-17-15,-2 0-2 0,1 0-28 16,-1 0 7-16,-1 2-31 0,0 0-7 0,-6 9 27 15,-3-3-16-15,2 3-7 0,-1-1-5 16,3 2-13-16,2 1 2 0,-3 2-4 0,-1 3-4 16,1-1-2-16,-4 2 1 0,6 1 1 0,-1 0 6 15,1 1-5-15,2 1 22 0,1 1-33 0,-1 1 0 16,2 1 13-16,1 1-10 0,-1 1 1 0,1-1 16 16,1 1-10-16,-1 3-13 0,3-3-10 15,0-2 6-15,0 2 13 0,0-14 1 0,0 6 2 16,0 3 5-16,0 1-16 0,0-1-9 15,12 20-1-15,-10-22 5 0,2-1 16 0,1-3-16 16,0 1 3-16,-1-1 12 0,2-3-28 0,0-3 2 16,-1-1-20-16,1 3-6 0,3-2-15 15,-3-4-35-15,-1-1-36 0,2-4-32 0,-1 0 12 16,-6-1-164-16,0 0 23 0,9 0 21 0,10-13 22 16,-8 3 18-16,1-3-137 0,-6-2 22 15,1-3 15-15,1-1 43 0</inkml:trace>
  <inkml:trace contextRef="#ctx0" brushRef="#br0" timeOffset="84859.2379">16275 4928 400 0,'4'-8'279'0,"0"2"-64"0,0 1-12 15,0 0-37-15,0 2 16 0,1 0-30 0,8-5-25 16,-3 2 11-16,0 3-13 0,0 0-26 0,-1 3 3 16,1 0-15-16,0 0-23 0,1 0-4 0,17 13-7 15,-14-6-5-15,1 2 3 0,-2 2-12 16,-1 0-11-16,-2 2 2 0,-1 1 0 0,0 0-7 16,-3 0 7-16,0 1 2 0,-3 2 0 0,-1-1-17 15,-2-9 12-15,0 4-10 0,0 3-8 16,-20 20 2-16,10-18-3 0,-1 2 14 0,-4 0-14 15,1-2 0-15,-2-1-4 0,1-1 5 16,-3-3-3-16,4 0 0 0,-2 0-13 0,4-4 1 16,-2 2-17-16,3-5-4 0,2 0-28 15,2-2-18-15,-1-1-28 0,3 0 8 0,5-1-178 16,0 0-128-16,-6 0 29 0,6 0 33 0,-11-11 12 16,11 7 11-16</inkml:trace>
  <inkml:trace contextRef="#ctx0" brushRef="#br0" timeOffset="85343.7577">16692 4904 635 0,'2'-5'294'0,"-1"1"-41"0,0 0-15 0,-1-1-22 15,0 1-28-15,2 1-20 0,-2 0-6 16,0 0-23-16,-1 0-12 0,0 0-5 0,1 2-19 16,-3 0-19-16,1 1 8 0,-3 1-22 15,-1 1-7-15,-8 6 0 0,-1 0-12 0,0-1 7 0,2 0-23 16,-3 4-9-16,3 0-1 0,-1 0 9 16,1 0-13-16,1 3-11 0,-2 0 12 0,4 0-12 15,-2 3 9-15,0-1-7 0,1 1-8 16,0-3 19-16,3 6-8 0,1-3 15 0,1 1-14 15,-1 0-1-15,5-1-10 0,2-2-3 0,0-7-6 16,0 4 5-16,0 3-7 0,18 14 10 16,-9-12 3-16,3-4 4 0,0 0 11 0,3 0-6 15,6-2-14-15,-1-1 14 0,3-1-3 0,-2-2-15 16,3 0 10-16,-4-2-14 0,-3 2 11 16,3-4-16-16,1 1 12 0,-10 0 22 0,-1-2-28 15,-2 1 12-15,-1-2-6 0,-2 0 7 0,-1-1 7 16,-1 1-19-16,0-1 9 0,2 0-19 15,-5 0 2-15,0 0-29 0,0 0-41 16,0 0-37-16,13-10 10 0,-13 4-207 16,0 0 26-16,0-1 23 0,0-1 22 0,0 0 18 15,0-9-127-15,0 0 34 0,0-3 15 16,-11-20 13-16</inkml:trace>
  <inkml:trace contextRef="#ctx0" brushRef="#br0" timeOffset="85975.6783">17036 4673 707 0,'-2'0'214'0,"1"1"-32"15,-1 1-9-15,2-1-17 0,0 1 11 16,0 1-6-16,1 1-22 0,1-1 3 0,0 0-21 16,2 3-10-16,6 7-9 0,-1-1-8 0,-1 4-9 15,4 4 9-15,0-3-13 0,0 4 1 16,2 3 1-16,-3-3-32 0,1 0 2 0,2 0-7 15,-1 1-7-15,1 4-3 0,-1-2 6 16,-1 2 1-16,-2 2-16 0,-3 0-7 0,4 1 3 16,-6 1-12-16,0 1 19 0,-3 1-3 0,0 0-6 15,-2-18 7-15,0 8 3 0,-12 27-25 0,3-25 1 16,-1-2 12-16,-2 2 0 0,-3-4-11 16,1-2 6-16,-4 0-5 0,0-4 22 0,-3 0-28 15,2-3 0-15,1-1 9 0,-2-2 2 16,2-2-9-16,3 1 5 0,-2 1-24 0,6-5 34 15,2-1-34-15,1 4 24 0,3-5-33 0,0 1 16 16,2-2-33-16,-1 2-13 0,4-2-38 16,0 0-42-16,0 0 14 0,0 0-159 0,-9-11-141 15,10 6 8-15,0 2 26 0,6-11 25 0,2-2 49 16,2-1 44-16,3-1-50 0</inkml:trace>
  <inkml:trace contextRef="#ctx0" brushRef="#br0" timeOffset="86607.3362">17564 4636 350 0,'-2'-4'257'0,"1"1"-37"16,0 0-34-16,0 0-4 0,2 0-16 0,-1 0-12 16,-2 0-15-16,1 0-20 0,1 1-14 15,-2 0 0-15,2 1-14 0,-1-1-17 0,0 1-14 16,1 1 9-16,0 0-3 0,0 1-27 15,0 0 6-15,1 1 10 0,0 2-14 16,0 0 3-16,1 1-2 0,5 10 12 0,-1 1 1 16,5 0 2-16,-5-2-5 0,0 2-12 15,4 6 1-15,-1 1-1 0,0 0 7 0,1 1 11 16,1-2-13-16,-2 3-12 0,0-2 13 0,3 2-31 16,-2 0 25-16,5 0-23 0,-4 4 11 0,0-1-7 15,0 0 8-15,-1 0-7 0,-3-3-11 0,-1 2 12 16,2 2-7-16,-3-3 1 0,-1 5-14 15,-3-6 8-15,1 4-8 0,-2-17 10 0,0 7 10 16,-11 25 2-16,4-19-2 0,-4-3-15 16,1-1 13-16,-5 0-30 0,4-1 15 0,-2-1 1 15,-6 0-6-15,3-2 15 0,0 0-11 16,1-1-3-16,0-2-7 0,-4-1 14 0,1-3 8 16,0 2-26-16,2-2 9 0,-2-2-9 0,4-1 21 15,1 0-9-15,3-3-6 0,-1 5 12 0,2-3-11 16,3-4-2-16,0 1 2 0,1-2 8 15,5-1 5-15,0 0 8 0,0 0-13 0,-8 0 14 16,8 0-3-16,-7 0 0 0,7 0-14 16,-6 0-44-16,6 0-11 0,-7 0-29 0,7 0-25 15,-14-8-39-15,13 5 14 0,-2-2-198 16,3-1-81-16,0-3-4 0,3-5 26 0,-3 5 18 0,9-18 18 16,-3 8 32-16</inkml:trace>
  <inkml:trace contextRef="#ctx0" brushRef="#br0" timeOffset="87491.2797">18462 5109 600 0,'0'0'261'0,"0"0"-29"0,0 0-18 0,0 0-40 16,0 0-4-16,0 0-17 0,0 0 1 15,0 0-40-15,0 0 9 0,14 0 0 0,-14 0-34 16,0 0-12-16,13 0 6 0,17-5-28 0,-19 5 4 16,3 0 0-16,4 0-9 0,26-7 0 15,-14 4 1-15,-1 0-2 0,1 1 17 0,0-1-16 16,-2 3-12-16,1-2 6 0,-2 0-8 16,-1-2-1-16,-3 4 2 0,-7-1-16 0,5 1 6 15,-11 0-2-15,1-1 12 0,-3 0-13 0,0 1 7 16,-2 0-25-16,-2 0 30 0,1 0-24 15,-2 0-11-15,1-1 25 0,0 1-12 0,-4 0 12 16,0 0-37-16,0 0-12 0,0 0-21 16,0 0-7-16,0 0-37 0,9-2-31 0,-10 1 9 15,0-1-181-15,-1-1-119 0,0 0 10 0,0-1 46 16,3-2 7-16,0-2 33 0,5-10 12 0,7-3 5 16</inkml:trace>
  <inkml:trace contextRef="#ctx0" brushRef="#br0" timeOffset="88224.6394">19473 4727 212 0,'4'-3'298'0,"1"2"-61"16,1-1-44-16,0 0-19 0,0 0-23 15,0 1-3-15,1-1-13 0,0 1-13 0,-1 1 11 16,12-2-28-16,-2 0-24 0,-1 0 11 16,0-1-22-16,0 1 13 0,-6 2-13 0,5 0 4 15,4 0-17-15,-1 0 3 0,2 0 16 0,0 0-2 16,18-11-20-16,-18 8 11 0,1 1-15 0,-2-5-7 15,-2 1 6-15,5-1-12 0,0 0-1 16,-4-3 10-16,-1 2 4 0,-1-3-8 0,1 1 6 16,-2 1 6-16,2-3-7 0,-4 1-20 15,-3 1 29-15,0 2-25 0,0-3 18 0,-6 0-17 16,1 3-12-16,-2 0 5 0,0-1 23 0,0 1-26 16,-1 0-7-16,-1 2 11 0,0 0 1 15,0 6-31-15,0-13 29 0,0 2-15 0,-12-15-13 16,6 16 38-16,-1-2-45 0,-4 4-1 0,2 2 20 15,2 0-9-15,2 1-11 0,-2 1 22 0,2 2-17 16,0 2 24-16,-1 0-34 0,0 0 28 16,6 0-4-16,0 0-20 0,-13 0 16 0,-12 17-5 15,14-9-18-15,2 4 8 0,-1 0 4 16,-1 4 10-16,2-1 7 0,2-1-6 0,1 3-5 16,2 1-6-16,0 0-4 0,1 0 5 0,1 5 12 15,-2-1 4-15,4 1 9 0,-2-2-20 0,2-10 5 16,0 7 3-16,0 5-4 0,0 5 8 15,12 28 10-15,-9-24 7 0,1 0 17 0,-1-2-14 16,4-2 0-16,-4 2 2 0,2 1 12 0,-1 2 6 16,0-2-22-16,-1 1-11 0,1 0 11 15,-2-2-29-15,2 3 0 0,2-4 0 0,-4 1 0 16,0 0 0-16,0-2 30 0,-1-3-5 16,-1 0 8-16,1 0-8 0,-1-14-3 0,0 3-2 15,0 4-4-15,0 0-15 0,0-2 17 0,-11 18-4 16,9-21 1-16,-4 0-20 0,-1-2 0 15,4-1 1-15,-1-2-24 0,0-2-32 0,-1 1-1 16,0-5-21-16,-1 1-27 0,0-1-17 0,1 0-35 16,-2-2-33-16,7 0 17 0,-11 0-271 0,-10-18 9 15,11 7 29-15,2-5 28 0,2-5 37 16,1-1 29-16,2 0 6 0,-1-1-20 0</inkml:trace>
  <inkml:trace contextRef="#ctx0" brushRef="#br0" timeOffset="88456.1417">19709 5197 491 0,'6'-15'257'16,"3"4"-34"-16,2-1-20 0,-3 1-6 0,3-1-35 15,3 4-5-15,-1-2-13 0,4 2-6 16,-3 1-24-16,4 1 6 0,0-2 1 0,3 1-21 16,1 3-3-16,1 2-17 0,-1-3 4 0,3 0-21 15,0 2 17-15,-1-4-29 0,1 4-6 0,0-1 0 16,-1 1-6-16,3-1-11 0,-5 0 0 15,-2 0-34-15,0-1-5 0,0-1-50 0,-2-1-21 16,2-3-43-16,1 2 11 0,-1-2-154 0,2-3-94 16,1-1-1-16,-4-2 22 0,-1-1 28 15,-1 0 0-15,1 0-4 0</inkml:trace>
  <inkml:trace contextRef="#ctx0" brushRef="#br0" timeOffset="88839.6461">20532 4688 348 0,'1'-4'314'0,"-1"-3"-47"0,0 1-8 16,0 0-20-16,0 0-25 0,-1 1-20 15,1 0-3-15,-1 2-12 0,1-2-29 0,0 5-25 16,0 0-12-16,0 0-22 0,0 0-5 16,0-7-4-16,0 7-11 0,0 0-21 0,0 0 7 15,-8-9 2-15,6 12-14 0,1-2-9 0,-4 4-6 16,3 0 4-16,-7 7-2 0,2 1-17 0,0-4 9 15,0 7-10-15,1-1-5 0,-4 4 14 16,0-2 2-16,2 0-11 0,-2 4-9 0,1 1 11 16,0 1 9-16,1-1-9 0,-3 0 12 0,4 3-21 15,2-1 28-15,1 1-11 0,-3 0-15 0,4 0 7 16,0 1 2-16,3 1 2 0,0-14-9 16,0 8 10-16,0 0 22 0,0 3-22 15,0 0 9-15,0 0-14 0,0-1 8 0,11 21-8 16,-7-26-9-16,3 1 1 0,-2-3-5 0,4 0-16 15,-4-1-12-15,2-2-6 0,0 0-23 16,-2-4-14-16,3 2-20 0,-1-6-39 16,2-1 11-16,-4-3-228 0,4-1-86 0,-9 0 28 15,13 0 28-15,18-14 24 0,-15 4 24 16,-2-1 13-16,1-4-13 0</inkml:trace>
  <inkml:trace contextRef="#ctx0" brushRef="#br0" timeOffset="89239.4545">20775 4878 314 0,'-1'-8'410'16,"-1"-1"-79"-16,2 4-61 0,0 0-7 0,0 1-22 15,0-1-10-15,-1 2-34 0,2 0-27 0,-1-1 1 16,3 1-14-16,-3 3-38 0,0 0-4 0,9-7-20 15,-2 5-26-15,9-1-6 0,-2 1 5 16,-5 2 3-16,4 0-6 0,-1 0-25 16,4 0 3-16,16 16-11 0,-16-8-4 0,5 2-6 15,-5 4 16-15,-2-3-14 0,0 3 5 16,1 1-21-16,-3 1 35 0,-2 1-29 0,-1 1 5 16,-3 2-13-16,-4 3 10 0,-1-3-11 0,-1-9-5 15,0 6 8-15,-14 23-22 0,6-18 14 16,-6-3-19-16,0 0 6 0,-2-3-3 0,-3 2-8 15,3 0 3-15,-4-4 4 0,1-1-10 0,1 2-2 16,0-6-17-16,5 2-2 0,-1-6-25 16,1-2-11-16,3 0-29 0,-1-3-15 15,4 0 12-15,7 0-218 0,0 0 25 0,-15-10 26 16,13 5 20-16,0 1 20 0,3-4-118 0,2-10 49 16,-3 8-15-16</inkml:trace>
  <inkml:trace contextRef="#ctx0" brushRef="#br0" timeOffset="89606.6574">21125 4828 939 0,'1'-5'283'0,"0"5"-6"15,0-2-47-15,1-2-37 0,-3 3-20 0,1 1-25 16,1-3-31-16,-1 3-10 0,-1 0 2 15,-1 1-9-15,1 1-21 0,-3 2-15 0,1-1-3 16,-9 8 9-16,2 1-26 0,1-1 7 16,-4 2 10-16,3 1-28 0,0 2 15 0,-1-1-24 15,1 1 20-15,2 1 0 0,-3-1-20 0,3 2 23 16,1 3-8-16,2-6 2 0,3 5-20 16,0 1 2-16,2-12-14 0,0 7 7 0,0 2 16 15,0 0 4-15,15 19-31 0,-5-19 23 16,0-2 3-16,0-1-18 0,3-2-9 0,-2-1 19 15,1-1-8-15,0-1-13 0,-1-2 14 0,-1-2-21 16,-2-3-7-16,-2 1 8 0,1-4-40 16,0 2 0-16,-7-2-21 0,0 0-51 0,8 0-24 15,16-14 14-15,-10 1-271 0,-2-1-16 16,0-4 27-16,1-1 27 0,-5-1 22 0,1-3 22 16,2 1 12-16,0 0-68 0</inkml:trace>
  <inkml:trace contextRef="#ctx0" brushRef="#br0" timeOffset="90041.333">21432 4591 565 0,'-2'-5'340'0,"0"0"-50"0,1 0-67 16,-1 2 5-16,2 2-46 0,-2-3-8 0,2 3-21 15,-1-1-13-15,1 1-12 0,0 1-42 16,-1 1 1-16,1 1 10 0,2 2-1 0,-1 1-36 16,6 8 4-16,-2 2-17 0,2-1 11 15,2 4-7-15,-4 0 1 0,2 1 3 0,2 5-9 16,1-2 0-16,-1 0-11 0,0 2 16 0,-1 0-26 16,2 3 10-16,-5 2 7 0,3-4-21 15,0 3-1-15,0-3 22 0,-3 3-24 0,1-1-1 16,-3 0-3-16,0-1-6 0,-1 0 10 0,-1 1 19 15,-1-16-33-15,0 5-2 0,0 3 3 0,-10 19 0 16,5-20 8-16,-1-1-23 0,0 0 1 16,-1-2 42-16,-2-2-32 0,-1-1-2 0,-1-1 15 15,1-1-1-15,-1-1 3 0,-3-1-15 0,6-1 20 16,0-2-23-16,1-2-2 0,1 1 11 16,0-2-23-16,0-1-16 0,0 0 0 0,-1-1-26 15,7 0-51-15,0 0-77 0,-25-12 20 0,13 1 13 16,1-2-322-16,4-2 31 0,0-3 28 0,5-3 21 15,0-3 18-15,2 10 9 0</inkml:trace>
  <inkml:trace contextRef="#ctx0" brushRef="#br0" timeOffset="90838.114">22011 4209 283 0,'-2'-2'301'16,"2"1"-53"-16,-2 0-29 0,1 0-25 0,-1 1-44 15,1 0-1-15,2 0-23 0,-2 0-10 16,1 0 1-16,-2 1-22 0,2 1-14 16,0 0 3-16,-1-1-10 0,3 3 10 0,-1 0-5 15,0 2 1-15,1 2 15 0,4 11-29 16,1-1 16-16,-2 2-16 0,7 1 3 0,-5 3-19 15,3 1-10-15,1-2 26 0,-2 2-26 0,-1 2 1 16,1 0-4-16,1-2 9 0,-3 4 2 16,2-1-13-16,-1 2 5 0,2 0 7 0,-2 3-19 15,0-2 19-15,-2 2-15 0,4-1-13 16,-3 1 29-16,-2-1-21 0,0-1 10 0,2 2-9 16,-5-1 9-16,4 0-21 0,-3-1 18 0,0-1-10 15,-1 3 24-15,-1 1-9 0,0-3-16 0,-1-16-20 16,0 10 38-16,0 4-33 0,-11 29 18 15,8-29-20-15,-5 1 2 0,2-2 10 0,2 2 5 16,-5-5-22-16,-2 4 7 0,-1 0 25 16,-2-4-29-16,-4 5 14 0,1-3-29 0,-1-1 16 15,-1 0 1-15,0-2-8 0,-1 2-4 0,-1-4 0 16,-2-3 23-16,0 5-15 0,0-6-20 16,0 1 33-16,2-5-30 0,0 3 26 0,0-1-32 15,1-1 48-15,-1-3-33 0,5-1 29 0,0-1-39 16,-1 1 5-16,2-5 11 0,-2 0 14 15,1 0-9-15,1-2-34 0,2-1 8 0,1-1-10 16,3-2-36-16,-2 0-22 0,-5 0-38 16,-15-13-78-16,16 5 19 0,0-3-271 0,5-1 31 15,2-3 9-15,3-2 26 0,4-6 25 0,1 11-3 16,0-9 7-16</inkml:trace>
  <inkml:trace contextRef="#ctx0" brushRef="#br0" timeOffset="91839.2327">22664 3867 394 0,'-5'-2'224'0,"0"-2"-42"15,-7-1-10-15,5-3-24 0,-1 2-11 0,0 2-22 16,3-2 21-16,1 1 4 0,-1-1-23 16,-3-3 2-16,-2-2-1 0,3-1-1 15,5 2-11-15,-1 2-12 0,0 3 1 0,1-1 2 16,-1-2-28-16,3 1 0 0,0 1-13 0,0 6 9 15,0-5-3-15,0-2-18 0,0 0 1 16,0 1-6-16,0-5-14 0,14-8 21 0,-8 6-7 16,-1 5-14-16,0 1-1 0,1 1-11 15,-1 1 12-15,0 1-7 0,8-3-21 16,-2 2 11-16,-3 2 5 0,0 3-2 0,-8 0-19 16,8 0 9-16,-1 0 13 0,16 12-21 0,-6-7-5 15,-4 4 29-15,1 4-30 0,-3 0 17 16,-1 1-10-16,-2 3 5 0,-1 0-10 0,1 2 7 15,-2 2 0-15,-2-3-3 0,0 1 7 0,-3 4 3 16,-1-3-5-16,0-9-2 0,0 3 21 0,-12 25-17 16,6-18-2-16,-2 1 4 0,0 0-6 0,-3-3 18 15,2 2-13-15,-4-2-2 0,-3 1 6 16,3-3-3-16,-4 1 7 0,3-1-9 0,1-2 14 16,-1 0 5-16,0-3-15 0,0 1-4 15,4-1 9-15,4-3-24 0,-5 0 26 0,5-2-7 16,0-2-8-16,2-1 10 0,-1 0-2 15,2-1-6-15,0-1 11 0,0-1-1 0,2 2-5 16,1-2 26-16,-2 1 13 0,1 1-22 0,-2-2 1 16,3 1 2-16,0-2-7 0,-2 1-13 0,2-1 27 15,0 0-16-15,0 0-14 0,0 0 1 0,16 5 10 16,-9-4 9-16,0 1 0 0,13-2 1 16,3 3-29-16,-3-2 14 0,3 2-3 15,-4 0 16-15,6 1-28 0,-1-2 15 0,1 1-14 16,1-3 4-16,-1 2 12 0,-3 2-2 0,3-1 8 15,-3-2 8-15,-2 0-7 0,-1 2 20 0,0-3-12 16,-6 3 37-16,1-2 11 0,-5 0-37 16,1 0-7-16,-2-1 25 0,0 1-4 0,-2-1 10 15,0 0-7-15,-1 0-4 0,0 0-12 16,-5 0-2-16,0 0-5 0,8 0 17 0,-8 0-6 16,6 0-2-16,-6 0-6 0,7 0-1 0,-7 0-11 15,0 0-2-15,6 0-2 0,-6 0-1 0,0 0-36 16,7 0-29-16,-7 0 7 0,0 0-10 15,0 0-45-15,8 0-11 0,-8 0-31 0,0 0-60 16,0 0 17-16,6 0-284 0,5-11 12 16,-8 7 31-16,2 0 17 0,8-4 18 0,1-2 27 15,2-1 14-15,0 2 41 0</inkml:trace>
  <inkml:trace contextRef="#ctx0" brushRef="#br0" timeOffset="92027.651">23414 4288 474 0,'2'2'268'16,"-2"0"-10"-16,2 1-44 0,-1-2-44 0,0 1-11 16,1 0-1-16,0 0-29 0,-2-1-27 15,2 0-42-15,-2 0-38 0,2 1-43 0,-3 0 0 16,0-1-210-16,0-1-129 0,0 0 29 0,-1 0 13 15,0-1 7-15</inkml:trace>
  <inkml:trace contextRef="#ctx0" brushRef="#br0" timeOffset="140598.7807">8380 6104 340 0,'0'0'234'15,"0"0"-36"-15,0 0-41 0,0 0-17 0,0 0-3 16,0 0-6-16,0 0-6 0,0 0-2 0,0 0 10 15,0 0-34-15,0 0 7 0,0 0 3 16,0 0-10-16,0 0-32 0,0 0-1 0,0 0 19 16,0 0-4-16,0 0-18 0,0-13-19 15,0 13-4-15,0 0-6 0,0 0-4 0,0 0-1 16,0 0 18-16,0 0-1 0,20-23-29 0,-8 16-2 16,0 3 8-16,3-3 1 0,4 1-7 15,-5-2-10-15,4 3 8 0,0 0-5 0,1 0-10 16,-1 1 5-16,0 2 4 0,-5 2 3 0,4-4-13 15,2 2-2-15,-3-1 10 0,-8 3 8 16,3 0-9-16,-1 0-6 0,0 0 0 0,0 0 0 16,16 14 2-16,-16-9 1 0,3 2-4 0,-6-4-1 15,1 2 6-15,3 3-8 0,-3-2-6 16,0 1 4-16,-2-2 12 0,0-2 2 0,0 1 7 16,0-1-17-16,0-1 7 0,-1 2-10 0,8 2-4 15,2-2 4-15,-4 1 13 0,-2-3 9 16,3 1-19-16,-3-2-4 0,-1-1 6 0,10 4 18 15,-3-2-29-15,-5-2 8 0,4 0-6 16,2 0 6-16,-1 0 17 0,22-13-3 0,-16 9-14 16,-5 0 3-16,-3 2 2 0,3-2-4 15,0 0-2-15,-3 2 19 0,-1 0-14 0,-2 1-4 16,0 0-8-16,-4-1 15 0,1 1-4 0,0 1-15 16,-7 0 16-16,0 0-4 0,9 0 16 15,0 0-17-15,-3 0 0 0,-6 0-3 0,8 0 4 16,8 13 6-16,-12-11-1 0,1 0-7 0,7 6 19 15,-1-3-14-15,-3 0 12 0,-1 0-7 16,-1-3-4-16,1 1-13 0,-2 0 24 16,1-1-6-16,-1 0-24 0,0-1 32 0,3 0-25 15,10 1 7-15,4-2-1 0,-7 0 22 0,-5 0-19 16,5 0-2-16,3 0 4 0,0 0 10 16,0 0-5-16,0 0-21 0,16-11 17 0,-22 10 12 15,-1 1-4-15,-1-2-14 0,-3 2-4 0,-7 0 7 16,7 0 0-16,-1 0 7 0,-6 0-8 15,10 0 17-15,-4 0-21 0,-6 0 0 16,8 0 3-16,-1 0 10 0,-7 0-7 0,9 0-2 16,-2 0 3-16,-7 0-3 0,19 12 15 0,-3-7-12 15,-4-3 12-15,5 2-17 0,0 0 9 16,-3-3-14-16,4 2 3 0,-4-3 0 0,-2 0 10 16,0 2-15-16,8 1 13 0,1-3 0 15,-6 0-10-15,4 0-6 0,-8 0 18 0,3 0 7 16,1 0-25-16,1 0 5 0,18-12-6 0,-14 9 10 15,-7 0 21-15,10 2-20 0,-4-3-1 16,-5 2 15-16,-5-1-10 0,4 1-16 0,5 1 16 16,0-4 5-16,-18 5 12 0,11 0-32 15,0 0 4-15,2 0 11 0,2 0 10 0,7-11-5 16,-12 9-4-16,-4-1 17 0,0 0-3 0,0 3-18 16,0-1 21-16,2-1-20 0,7-1 6 0,0 3 2 15,-2-1 12-15,6 0 4 0,-6-2-12 0,-3 1-2 16,-1 1 5-16,2 1-16 0,-3 0 2 15,0-1 10-15,-1 1 5 0,-2-1-9 0,-5 1-2 16,0 0-10-16,7 0-20 0,-7 0-5 16,9 0-31-16,-9 0-32 0,9 0 8 0,-9 0-201 15,7 0-122-15,-7 0 41 0,9 0 51 0,5 0 20 16,2 0 15-16,24-11 11 0</inkml:trace>
  <inkml:trace contextRef="#ctx0" brushRef="#br0" timeOffset="141996.8892">15015 6204 350 0,'0'0'223'0,"0"0"-69"15,0 0-12-15,0-12 0 0,10-10-15 0,-2 15-11 16,0 1-37-16,0 1 36 0,5-5-24 0,-2 2-10 15,2 2-17-15,0-1 10 0,-2 0-3 0,0 2-9 16,2-3 2-16,3 1 4 0,0 2-18 16,-2 0 23-16,-5 0-33 0,2 4 6 0,-1-3-11 15,6 0 15-15,-1-1-5 0,-1 0 3 0,-1 4-3 16,-1 1-31-16,-12 0 5 0,9 0-13 16,8 0 7-16,-4 0-6 0,19 10 16 0,-15-5-2 15,3 0-14-15,-4 1-8 0,3 1 29 16,-1 1-16-16,-2-1 11 0,-2-1 9 0,5-1-28 15,-1 2 9-15,1-3-2 0,-1 2-2 0,-2-3 7 16,3 1-12-16,1 3 9 0,-3-3 5 16,5-3 1-16,-2 0-11 0,-8-1-5 0,4 0-9 15,5 0 5-15,1 0-5 0,25-11 17 16,-19 8-24-16,-3-3 9 0,0 1 4 0,-1 1 20 16,0 0-21-16,1 0 10 0,-6 3-7 15,1-3 7-15,-2 1-10 0,-5 0 9 0,0 2-9 16,-4-2 10-16,-9 3-4 0,7 0 0 15,-7 0 18-15,9 0-9 0,-2 0-15 16,-7 0 0-16,7 0 11 0,0 0-17 0,-7 0 10 16,10 0 12-16,-2 0-11 0,-1 0-1 15,1 0 2-15,0 0 14 0,6 0-14 0,3 0-9 16,1 0 4-16,2-6 0 0,0 6 20 0,-3 0-13 16,1 0-10-16,-2 0-9 0,-2 0 16 15,-2 0-15-15,-2 0 15 0,0 0-12 0,-2 0 8 16,0 0-9-16,-2 0 20 0,-6 0-15 0,10 0 14 15,-2 0-3-15,-1 0-18 0,1 0 11 0,16 3 14 16,-11 1-14-16,-3-1-3 0,-1-1-3 16,0-2 12-16,0 2-10 0,5 3-7 0,0-4 9 15,4 1 15-15,-4-2-15 0,-2 2-2 16,0-1-2-16,-3 0 7 0,11 1-3 0,-3-1-6 16,0 2 4-16,-4-3 9 0,-13 0-7 15,12 0 16-15,-1 0-17 0,0 0 16 0,4 0 4 16,2 0 2-16,1 0 4 0,1 0 18 0,1 0-17 15,0 0-4-15,-1 0-2 0,2 0 11 16,1 0-8-16,-3 0 7 0,2 0 8 0,24-6-12 16,-24 2 0-16,2 1 6 0,1-2-14 15,-4 3 17-15,5-2-13 0,-4 2 2 0,-4 1 36 16,1-2-44-16,-6 1 16 0,-1 1 4 16,-3-1 1-16,0 1 25 0,0 0-28 0,-3 1 37 15,0 0-27-15,-5 0 19 0,0 0-15 0,0 0 8 16,6 0-30-16,-6 0 5 0,7 0 8 15,-7 0 3-15,0 0-36 0,7 0 1 0,-7 0-1 16,0 0 12-16,6 0-6 0,-6 0-23 0,0 0 13 16,7 0-24-16,-7 0-2 0,0 0-30 15,6 0-28-15,-6 0-44 0,0 0-82 0,10-13 20 16,-11 9-270-16,-1-1 34 0,-4-6 42 16,-6-1 26-16,-2-1-10 0,-2-5 40 0,-1 2 37 15,-3 0-6-15</inkml:trace>
  <inkml:trace contextRef="#ctx0" brushRef="#br0" timeOffset="142996.21">14671 5592 403 0,'0'-13'196'0,"0"13"-39"15,0 0-1-15,0 0-17 0,0 0-19 0,0 0-10 16,0 0 17-16,0 0-21 0,0 0-16 16,0 0 2-16,0 0-7 0,0 0-11 0,0 0-1 15,0 0-8-15,0 0 15 0,0 0-24 0,0 0-1 16,0 0 14-16,0 0-19 0,0 0 10 0,12 5 3 15,-12-3-11-15,2 2 7 0,-1-2 0 16,-1 3 5-16,2 1-8 0,-2-5 0 0,0 5-22 16,2-1 12-16,-2 0-18 0,0 0 17 0,0-5 3 15,0 6-10-15,0 1-9 0,0 0-4 16,0-1 5-16,0 6 7 0,0-2-5 0,-11 13 15 16,11-15-2-16,-3 1-24 0,1-2 3 15,0 1-11-15,1-2 37 0,-1-2-20 0,0 1-19 0,2 1 12 16,-2-1-7-16,0 1-7 15,2-2 0-15,-2 0 11 0,1 0-11 0,-1 2 0 16,0 0-17-16,0-2 26 0,0 0-3 0,1-1-8 16,0 2-24-16,1-5-2 0,0 0-13 0,0 0-18 15,0 6-13-15,0-6-34 0,0 0-51 16,0 0 13-16,0 5-135 0,0-5-136 0,-10 6 16 16,10-6 33-16,0-3 20 0,-2 0 36 15,2 1 7-15</inkml:trace>
  <inkml:trace contextRef="#ctx0" brushRef="#br0" timeOffset="143597.9914">14559 5570 577 0,'1'-3'163'0,"-1"1"-10"15,0 0-13-15,2-1-23 0,0 2 21 16,0-2-33-16,0 1-9 0,1 1-1 0,1-2 11 16,0 1-26-16,1 1-10 0,0-1 0 15,2 2 4-15,-3 0-14 0,4 0 13 0,-2-1-16 16,2 1 1-16,1 0-22 0,2 0 3 0,3 0 8 15,-3 0 7-15,3 0-39 0,2 0 20 0,0 0-9 16,15 16 9-16,-14-11-5 0,-1-2-12 16,-4 4 7-16,2-1-4 0,-1 2 4 0,-3 1-3 15,2-3-8-15,1 3-4 0,-1 3-9 0,-4-2 10 16,2 0-16-16,-6-1 27 0,0-2-21 16,2-3 19-16,-2 3-5 0,3 5 4 0,-2-2-5 15,-4-1-3-15,3-2 2 0,-3 0 16 0,0 0-4 16,-1-7-20-16,0 6 22 0,0-6-6 15,0 13 16-15,-14 15-27 0,6-15 4 0,-3-2 8 16,2 0 1-16,-2 0-14 0,-1 0 13 0,1-3-13 16,-5 2 6-16,1-1 4 0,1-3 6 15,1 2-19-15,-2-1 29 0,0-2-5 0,2 0-8 16,-3 1-11-16,5-3 18 0,0-1 5 16,0 0-34-16,5 2 12 0,-1-3-3 0,0 0 32 15,0 1-18-15,3 0-11 0,-3-2-1 0,1 1 5 16,0 0-4-16,2-1 0 0,1 0-2 15,-1 2 7-15,0-2 5 0,1 0-17 0,0 0-17 16,3 0 15-16,0 0-27 0,0 0-52 0,0 0-38 16,-7 0-40-16,7 0 13 0,-12-13-287 15,10 9 28-15,1 0 31 0,-2 0 22 0,-2 1 24 16,3-1 39-16,-3 1-47 0</inkml:trace>
  <inkml:trace contextRef="#ctx0" brushRef="#br0" timeOffset="144728.8646">8655 5559 295 0,'0'0'153'0,"0"0"15"0,0 0-3 15,0 0-36-15,0 0-2 0,0 0 2 0,0 0-36 16,0 0 36-16,0 0 3 0,0 0-28 0,0 0-2 16,0 0-4-16,0 0-17 0,0 0 1 0,0 0-1 15,0 0-9-15,28 4 9 0,-27 0 4 16,0 1-27-16,0-2 5 0,0 1 2 0,1 2-5 15,-1 1 2-15,-1-2-8 0,1 2 21 0,-1 12-23 16,1-7 1-16,-1-5-3 0,0 4 1 16,0 1-4-16,0 1 9 0,0 1-18 0,0 1 6 15,-12 14-19-15,9-18 16 0,2-1 7 16,0-1 0-16,0 0-15 0,-1 0-2 0,-2 5-5 16,3-3 14-16,-1-2-35 0,-1-2 18 0,1-3 11 15,0 2-7-15,-1-2-16 0,2-1 17 16,0 1-20-16,1-1 16 0,0 1-21 15,-1-3 13-15,1 2 11 0,-1-1-31 0,-1-1 18 16,2 0-35-16,0 1-8 0,0-1-16 0,-1-1-39 16,0 0-32-16,-1-3-46 0,2 1 14 15,-2-2-275-15,0-1-2 0,-2-1 27 0,-1-7 25 16,0 0 69-16,-1 1 8 0,-1 1-28 16</inkml:trace>
  <inkml:trace contextRef="#ctx0" brushRef="#br0" timeOffset="145428.5017">8539 5588 363 0,'1'-3'195'0,"0"0"-29"0,0 0-8 16,0 0-25-16,3 0 0 0,-3 0-21 16,2 0 25-16,1 0-8 0,0 0-35 0,0 2 1 15,1-3-12-15,1 2-3 0,9-4-13 16,1 3 9-16,-4 0-4 0,-1 0-14 0,-2 2-16 16,-1-1 9-16,10 0 6 0,-5 2-9 15,-1-2-14-15,-1 2 3 0,1 0 5 0,-2 0-9 16,5 0-16-16,18 11 9 0,-16-6 3 0,0 0 2 15,-2 1-11-15,-2 2-4 0,3-3 13 16,-5 1 0-16,1 1-12 0,-1 0-10 0,1 4-3 16,-3-3 20-16,-3 0-8 0,1-1 2 0,-2-2-9 15,-3 0-4-15,4 10 26 0,0-3-23 16,-1 1 9-16,-3-3-10 0,-2 2 5 0,1-5 17 16,-1-7-9-16,0 8-9 0,0 2 16 15,-11 14-12-15,7-15-3 0,-2 2 16 0,-3 1-10 16,1 0-13-16,-3 0 19 0,1-6-9 0,-1 5 8 15,-3-3-5-15,1 3-13 0,0-2 11 16,-2-3 0-16,1 3-15 0,0 0 31 0,0-1-33 16,-2-2 13-16,5-1 9 0,-5 0 1 0,2-2-7 15,6 1 19-15,1-2-9 0,-1 2 0 16,1-3-1-16,0 0 8 0,2-1-12 0,-1 0 10 16,-1 2-17-16,1-2 16 0,0 0-14 15,0 0 12-15,-1 0 0 0,7 0 8 0,0 0 6 16,-8 0-26-16,1 0-1 0,7 0-1 0,-10 0 14 15,2 0-12-15,8 0 8 0,-9 0-3 16,2 0 1-16,7 0 11 0,-7 0-16 0,7 0-5 16,-7 0 32-16,7 0-19 0,0 0-21 0,-8 0 12 15,8 0 13-15,0 0-40 0,-7 0 24 16,7 0-1-16,0 0-16 0,0 0-8 0,-7 0 13 16,7 0 6-16,0 0-18 0,0 0-31 0,0 0-2 15,0 0-27-15,0 0-15 0,-8 0-23 0,8 0-40 16,0 0 15-16,-8-8-291 0,9 5-18 15,1-3 49-15,9-5 18 0,-4-2 40 16,2 0 4-16,-1 1 39 0,5 3 2 0</inkml:trace>
  <inkml:trace contextRef="#ctx0" brushRef="#br0" timeOffset="156672.8735">24681 1263 303 0,'0'0'155'16,"0"0"-38"-16,0 0 12 0,0 0-4 0,0 0-3 15,0 0-50-15,0 0 21 0,0 0-17 16,0 0-9-16,0 0 6 0,0 0-2 0,0 0-4 16,0 0-16-16,0 0-8 0,0 0-1 0,0 0 7 15,0 0-29-15,0 0 11 0,0 0-25 16,0 0 27-16,0 0-5 0,0 0 6 0,37-5-4 16,-22 7-2-16,-8-2-15 0,7 0 13 0,2 0 2 15,6 0-32-15,1 0 14 0,1 0-11 16,1 0 37-16,2 0-14 0,0 0-3 0,0 0-4 15,2 0-11-15,0 0 27 0,0 0-14 16,1 0-11-16,28-8 15 0,-34 7-20 0,3-1 24 16,-4 1-9-16,-4-1 7 0,1 1-6 15,-2 1-16-15,-5-3 10 0,2 2-4 0,-1 1-5 0,-3-2 12 16,-2 1-5-16,0 1-6 0,-9 0-11 16,0 0-3-16,7 0-43 0,-7 0 1 15,7 0 5-15,2 12-58 0,-9-5 21 0,-4-1-49 16,-1-3-106-16,-5 0 19 0,-1-1-139 0,-3 0 11 15,-3-2-10-15</inkml:trace>
  <inkml:trace contextRef="#ctx0" brushRef="#br0" timeOffset="157083.8819">25173 1281 252 0,'-1'0'199'15,"5"2"-33"-15,-4-2-29 0,-2 1-17 16,2 0-16-16,2 0-8 0,-4 1-16 0,4 0-10 16,-2-1-29-16,0 2 7 0,3 1-11 0,-3 0 14 15,0 2-4-15,2-1-20 0,0 12 17 16,-2-11-7-16,0 4 12 0,3 17 1 0,-1-9-15 15,0-1-27-15,0 1 23 0,-2-8 14 0,0 2-29 16,0 4-13-16,0 1 26 0,0 1-14 16,0 0 5-16,0-2 12 0,-11 12-16 0,9-12 12 15,-1 1 3-15,1-3-21 0,0-3 14 0,1-2-23 16,-1-1 16-16,1 0-3 0,0-1 6 16,-1-1 0-16,2 0-7 0,0-2 1 0,-2 0 4 15,2 1 13-15,-1-1-36 0,1-1 13 0,-1 2 2 16,0-1-21-16,1 0 21 0,-1-1 1 15,1-3-14-15,0 0 25 0,0 0-35 0,0 0 14 16,0 8-3-16,0-8-19 0,0 6-11 0,0-6 4 16,0 0-56-16,0 7-33 0,0-7-91 15,0 0 16-15,-10 11-215 0,10-10 24 16,0-2 35-16</inkml:trace>
  <inkml:trace contextRef="#ctx0" brushRef="#br0" timeOffset="157428.7077">25518 1480 220 0,'2'-1'139'0,"0"1"41"0,3-2-23 0,-1 2-41 15,-2 0 15-15,5 0-32 0,-3 0 16 16,4 0-25-16,-1-1 5 0,1 1-30 0,-8 0 11 16,6 0-5-16,2 0-4 0,-2 0-24 0,1 0 16 15,1 0-25-15,1 0 10 0,-1 0-7 0,5 0 7 16,1 0-16-16,-1 0-17 0,-1 0-29 15,-1 0 1-15,-2 0-42 0,2 0-29 0,-4 0-70 16,-7 0-104-16,8 0-79 0,3-7 5 0,-9 7-2 16</inkml:trace>
  <inkml:trace contextRef="#ctx0" brushRef="#br0" timeOffset="157654.9862">25571 1619 334 0,'0'2'173'0,"2"-2"-14"15,-2 2 7-15,2-1 2 0,2-1-31 0,-2 2-12 16,2-2-15-16,1 0-26 0,1 0 8 16,-1 0-10-16,4 0-7 0,-2 0-10 0,2 0-17 15,6 0-27-15,-1 0-21 0,2 0 0 0,-1 0-84 16,4 0-42-16,-4 0-124 0,3 0 21 0,13-13-142 15,-22 11 3-15</inkml:trace>
  <inkml:trace contextRef="#ctx0" brushRef="#br0" timeOffset="158455.7713">26708 1146 348 0,'0'-5'205'0,"2"0"-14"15,0-2-25-15,-2 2-2 0,0 2-12 0,2 1-2 16,-4-1-8-16,2 1-24 0,2 1-19 0,-2-1-13 16,-2 2-4-16,0 2-12 0,-2-5-11 15,-1 3-2-15,-3 0-19 0,-4-1 11 0,-3 6-13 16,-2 1 6-16,-2 0-3 0,-2 1-13 0,-1 4 3 16,4-3-9-16,0 3-1 0,3-3-3 15,-2 3-14-15,4-2 8 0,2-1-6 0,4-1 1 16,0 1-12-16,1-1 11 0,6 2-6 15,0-9 4-15,0 9 4 0,0 1-1 0,0-1 1 16,11 13-9-16,-7-13-15 0,5 4 22 0,3 2-4 16,-4-1 7-16,1 0 13 0,1-1-12 15,-4 0-28-15,3 2 19 0,-3-3 0 0,-3-2-8 16,2 1 29-16,-5-3-17 0,2 0-12 0,-2-8 3 16,0 7-13-16,0 0 28 0,-12 13 1 15,8-10-22-15,2-1 13 0,-3-3-3 0,-1-1 12 16,4 0 2-16,-3-1-10 0,5-1 1 0,-5-1 18 15,3 1-21-15,2-2 1 0,-2 2 16 16,0 0-8-16,2-2-9 0,-1 1 21 0,-1-1-25 16,2-1-10-16,-2 3 30 0,2-3-11 0,0 0-20 15,0 0-1-15,0 0 16 0,0 0-7 16,0 0 8-16,0 0 3 0,11 14-12 0,-6-12 2 16,-2 1 10-16,1 0-9 0,-2 3 18 15,0-1-9-15,0-1-8 0,1 3-6 0,-3-1 17 16,0 0-4-16,0 0-17 0,0 3 10 0,0 3 13 15,-13 16-5-15,7-14 2 0,-2 1 1 0,1 0-1 16,0 2-3-16,-4 0-4 0,6-3 1 16,-3 2-1-16,3-2-14 0,3-6 9 0,2 4-10 15,-2 0 21-15,2-12-19 0,0 12 9 16,11 12-4-16,-3-13 19 0,4-1-29 0,1 1 19 16,-4-7-4-16,9 2 8 0,-2 1 11 15,2-4-21-15,3 2-12 0,-2-2 21 0,-3 1-20 16,2 0 27-16,-4-4-17 0,-3 2 10 0,-2-1 8 15,-2 2-21-15,-1-1-10 0,-1-2-10 0,-1 1 12 16,0 1-53-16,2 1 7 0,-4-3-70 16,0 0-47-16,-2 0-199 0,0 0 23 15,0 0 17-15,-6 0-9 0</inkml:trace>
  <inkml:trace contextRef="#ctx0" brushRef="#br0" timeOffset="158905.8793">27030 1252 269 0,'2'-3'174'0,"2"-2"-46"0,1 3-12 15,3-1 3-15,2 2-8 0,-1 4-45 0,2-3 49 16,-11 0-38-16,24 7-10 0,-13-2-25 0,1 3 16 15,-3 0-7-15,7 1-4 0,-7 3-4 16,2 0-4-16,-5 3-7 0,4-1-2 0,-4 1-9 16,-2 2 0-16,-3-5-4 0,-1 0 0 0,0-4 11 15,0 4-31-15,-14 15-5 0,1-12 24 16,2-1 15-16,-5-1-8 0,2 1-3 0,-4-3-16 16,1 1 21-16,-2-4-21 0,2 1-34 15,-1-3 39-15,4 0-27 0,0-3-2 0,4 1 0 16,3-1-34-16,-1-3-98 0,8 0-118 0,0 0-46 15,0 0-20-15,0 0-3 0</inkml:trace>
  <inkml:trace contextRef="#ctx0" brushRef="#br0" timeOffset="159278.3993">27441 1194 367 0,'0'-4'176'0,"-1"0"-3"16,-3 1-54-16,2 0 3 0,-2 5-53 0,-2-1 11 15,0 2-27-15,-5 2 10 0,2 5-13 16,-5 1 5-16,1 0-10 0,1 1 1 0,4-2-16 16,-3 3 10-16,1 2-28 0,3-1 14 0,-3 0-4 15,1-1 10-15,1 1-23 0,2 0 33 0,1 1-20 16,3-5-4-16,0 3-16 0,2-13 10 15,0 8-21-15,0 0 30 0,11 15-32 0,-2-12 30 16,2 0-7-16,0 0 18 0,1-2 21 0,1-1-15 16,4-2 16-16,-3 0 3 0,-2-3-9 15,-1 1-6-15,-2-3 7 0,-2 1-2 16,2-1-15-16,-4-1 16 0,1 2-11 0,-1-2-1 16,-1 0-19-16,0 1 13 0,2 0 0 0,-4-1-22 15,2 0-30-15,-4 0-16 0,0 0 6 0,0 0-94 16,0 0-122-16,0 0-125 0,7 0 27 15,-1-13 16-15,-6 10 5 0</inkml:trace>
  <inkml:trace contextRef="#ctx0" brushRef="#br0" timeOffset="159587.981">27624 1491 331 0,'3'3'195'0,"1"-1"-48"0,-2 1 2 15,-2-1 0-15,2 1-46 0,0 1 3 0,-1-1-20 16,1 1 13-16,1 2-26 0,-1-1 16 16,-2 1-4-16,2 0-14 0,0 0-24 0,-1-1 16 15,0 3-2-15,0-2-10 0,-1 0-8 0,2 1 3 16,-2-1-29-16,0 0 19 0,0 1-6 15,2-1 6-15,-2-6-16 0,0 0 8 0,0 8 6 16,0-1-9-16,0 0-20 0,0-1-10 0,0 0-33 16,0 0-25-16,0 1 2 0,0-7-114 15,0 8-111-15,0-1-75 0,0-7 21 16,0 6 7-16</inkml:trace>
  <inkml:trace contextRef="#ctx0" brushRef="#br0" timeOffset="159823.5448">27890 1762 370 0,'2'1'243'0,"-4"0"-51"0,2 1-38 15,-2 1-9-15,-2-1-20 0,1 1-19 16,-2 1-6-16,-6 6-14 0,-3-2-30 0,1 4 20 15,-3-3-19-15,-1 0-7 0,0 0-28 16,2 2-18-16,1 0 1 0,3-2-54 0,0-1-75 16,-3-4-124-16,8 0 21 0,-1-1-153 0,3 0 17 15</inkml:trace>
  <inkml:trace contextRef="#ctx0" brushRef="#br0" timeOffset="160166.8609">28123 1264 340 0,'5'3'192'0,"-1"4"-8"0,-1-4-42 0,2 4-9 16,1-1-18-16,-2 2 3 0,7 2-27 15,5 1-16-15,-3 3 16 0,1-1-12 0,0-1-13 16,1 3-3-16,1-3-5 16,-2-1-7-16,1 1-11 0,-1-1 3 0,-1 0-2 15,1-2 4-15,-3 0-29 0,0 0 16 0,-2-2-26 16,0-2-16-16,-2-1-6 0,-3 0 2 0,1-1-83 15,-2 0-76-15,1-2-91 0,-2 0 20 0,1-1 17 16,-3 0 13-16</inkml:trace>
  <inkml:trace contextRef="#ctx0" brushRef="#br0" timeOffset="160488.1354">28527 1269 506 0,'5'-5'183'15,"-6"2"-42"-15,1 1-13 0,4 1-15 0,-4 0-4 16,0 2-37-16,0 0-5 0,-2 2 25 16,2 1-22-16,-2 1-21 0,3 1-11 0,-1 0 9 15,-1 2 3-15,-1 0-14 0,2-8 29 0,0 12-30 16,-7 15 9-16,3-10 18 0,-4-2-25 16,4 1-6-16,-4-1 9 0,1 1 4 0,0-2-14 15,-3 1-9-15,0 0 13 0,2 0 1 0,-4-2-13 16,3-1-3-16,-2 4 4 0,2-4 3 15,-3 0-8-15,1-1-4 0,1 0 8 0,1-3-25 16,3-2 19-16,1 0 12 0,0 0-13 16,0-1 0-16,1-3-23 0,2 1-18 0,-1 0-7 15,1 1-15-15,1-2-34 0,1-2 9 0,0 0-148 16,0 0 17-16,0 0 16 0,10 5-162 16,2-12 19-16,2 0 5 0</inkml:trace>
  <inkml:trace contextRef="#ctx0" brushRef="#br0" timeOffset="160754.8841">28670 1498 368 0,'4'1'185'0,"-2"1"-16"15,0-1-20-15,0 2-20 0,1 0 1 16,-1 0-21-16,-1 1-22 0,0 0 12 0,-1 1-4 15,2 1-20-15,-1-1-8 0,0 1-6 0,-1-1 5 16,1 3 5-16,-1-2-32 0,0 1 7 0,0 0-5 16,0 1 1-16,0-1-4 0,0 0-7 15,0-1-3-15,0-6-10 0,0 7-36 0,0 1-10 16,0-1-17-16,0 1 4 0,0-1-107 16,0 5-103-16,0 0-93 0,0-4 20 0,0 1-11 15,-10 5-5-15</inkml:trace>
  <inkml:trace contextRef="#ctx0" brushRef="#br0" timeOffset="160988.6694">28858 1809 334 0,'0'4'179'16,"0"2"-11"-16,-2-1-33 0,0 1-50 0,-1-1 32 16,1 0-5-16,-7 8-41 0,2-4 22 0,-6 0-35 15,1 3-7-15,0 0-30 0,-1 0-2 16,0-2-83-16,6-6-109 0,-1 2 14 0,-2-3 10 16,4-1 11-16,1 0-233 0</inkml:trace>
  <inkml:trace contextRef="#ctx0" brushRef="#br0" timeOffset="161670.0462">29687 1358 456 0,'-2'-1'214'0,"0"-4"-24"0,0 3-19 0,0-2-7 0,0 2-34 16,1-2-15-16,3 1 3 0,0 0-30 16,-1 0-13-16,1 0-5 0,2 2-22 0,0 1 12 15,1-1-7-15,2 1-6 0,1 0 15 16,7 5-13-16,2 0-18 0,-1 3 9 0,-7-1-5 15,6 2-24-15,-3 1 12 0,0 1 2 16,-4-1 3-16,-3 0-10 0,-1 0-9 0,4 2 10 16,-5-4-4-16,-2 1-8 0,-1 0 4 0,0-9 3 15,0 6-5-15,0 1-3 0,-15 12-10 16,7-9 14-16,-3 0-25 0,-2 0 25 0,1-2-6 16,-2-2 0-16,-1 1-1 0,8-3-10 0,-4 0 10 15,3 0-5-15,1-3-24 0,0 0-12 16,2 1 0-16,1-2-10 0,-1 1 4 0,3-1-149 15,2 0-85-15,0 0 19 0,0 0 22 16,-5-7-76-16,8 3 12 0,0-1 1 0</inkml:trace>
  <inkml:trace contextRef="#ctx0" brushRef="#br0" timeOffset="161938.1572">29923 1338 242 0,'2'-2'197'0,"-1"1"-36"0,0 0-9 15,-1 0-43-15,0 2 3 0,-1 1-22 16,-1 0 11-16,-1 2 11 0,-3 0-16 0,-2 8-36 16,-2-3 19-16,-2 4-10 0,1-2-6 15,0 1-14-15,0 1 10 0,3-3-15 0,1 2 2 16,0 2 8-16,-1-1-21 0,4-3 0 16,1-1-3-16,0-1 2 0,2 0 16 0,-1 0-12 15,2-2-28-15,0 0 38 0,0-6-24 16,0 6 8-16,0-6-7 0,10 25-46 0,-4-12 8 15,2-6-15-15,1 4 3 0,3-3-93 0,0-4 2 16,-1-2-85-16,0-2-94 0,-11 0-30 0,14 0-11 16,2 0 25-16</inkml:trace>
  <inkml:trace contextRef="#ctx0" brushRef="#br0" timeOffset="162304.8746">30122 1504 363 0,'4'-2'149'16,"-1"2"-23"-16,0-1-5 0,2 1-9 0,-1 0-12 15,0 1-13-15,1 1-9 0,-1-1-3 0,0 2-10 16,-1-2-2-16,1 3 4 0,2-1-33 0,7 5 37 16,-7-1-22-16,-2 0-47 0,0-3 32 15,-1 2 9-15,-3-2-8 0,1 2 5 16,0-1-20-16,-1-5 6 0,0 0 24 0,0 6 2 15,0-6-19-15,0 8-10 0,-19 13-1 0,12-13 17 16,-2 1-14-16,-1 1-26 0,3-5 20 16,-1 0-1-16,3-1-13 0,1-1 7 0,1 0 8 15,1 0 5-15,-1-1-29 0,2 0 11 16,0-1-2-16,0 2 16 0,1-3-7 0,0 0 7 16,0 0-11-16,13 8 23 0,-6-6-7 0,13 1 3 15,1-2-3-15,-9-1-14 0,6 0-13 16,3 0-2-16,4 0-26 0,-3 0-7 0,2 0 2 15,26-13-144-15,-30 6-159 0,0 1 24 16,1-2 21-16,-3-2 15 0,2 4 9 0</inkml:trace>
  <inkml:trace contextRef="#ctx0" brushRef="#br0" timeOffset="162540.7759">30465 1760 532 0,'-9'10'129'0,"2"-2"-6"16,2-1-2-16,-8 4-26 0,2 1-18 0,-2 1 12 16,1-3-13-16,-1 1-10 0,-4 2-28 0,5-1 27 15,-5 1-6-15,2-1-31 0,-2-2-23 0,5-1 8 16,-2 0 1-16,5 0-46 0,2-3-49 15,-1-4-73-15,3-1-157 0,0 0 13 0,3 0-46 16</inkml:trace>
  <inkml:trace contextRef="#ctx0" brushRef="#br0" timeOffset="162850.1873">30740 1396 401 0,'0'-1'209'0,"2"0"-26"16,-2-1-66-16,2 2 13 0,-1 0-29 0,1 2 5 15,0 0-9-15,2 1-33 0,-1 1 21 16,9 7 4-16,-1 0-24 0,-1 0 2 0,-1 1-20 15,2-2 7-15,2 1-1 0,-1 0-7 0,1-2 9 16,-3 1-16-16,1 0-2 0,1 0-12 16,-5-4 5-16,4 2-21 0,-5-2-24 0,1-1 3 15,3 3-91-15,-4-2-16 0,0-1 19 0,-1-5-125 16,-1 0 19-16,-4 0-175 0,0 0 8 16</inkml:trace>
  <inkml:trace contextRef="#ctx0" brushRef="#br0" timeOffset="163086.7025">31096 1439 310 0,'1'-1'246'0,"1"-1"-75"0,0 0 2 0,-1 1-20 15,0 1-15-15,-1-1-17 0,0 1-43 0,-1 1-2 16,0 0 0-16,-3 3 4 0,-6 4-10 16,-1 3 0-16,-1 1-7 0,-2-1 9 0,0 3-16 15,1-2-18-15,-1 1-10 0,-2 0-15 16,4 1 39-16,2-1-12 0,-5-1-7 0,4 5-27 15,-1-5 26-15,1 2-14 0,3-2 3 0,-3 1-26 16,1-1-3-16,2 1-34 0,-2-2-27 16,1 2 7-16,3-5-76 0,1-4-78 0,1 3-108 15,1-4 1-15,1 0 12 0,2-3 5 0</inkml:trace>
  <inkml:trace contextRef="#ctx0" brushRef="#br0" timeOffset="163387.9338">31219 1567 232 0,'4'-1'238'0,"2"-1"-47"0,-3 1-26 0,1 1-24 16,1-2-20-16,0 1-6 0,-1 1-23 16,-1 1-35-16,1 1 25 0,1-1-3 0,-3 2-17 15,0 1 9-15,0 0-40 0,0 1 17 0,-2 0-3 16,-2 1-7-16,0-1 3 0,2 3-20 0,-13 12 12 15,3-6-23-15,1-1 25 0,1 0-10 16,-1-3-3-16,0 3-10 0,1-2-23 16,2-3 30-16,1-1-11 0,1-1-41 15,4-6 23-15,0 0 27 0,0 8-15 0,0-2-14 16,0-6 17-16,0 6-30 0,11 3-17 16,3-2 33-16,-3-5-25 0,7 0 2 15,-10-2-172-15,2 0-162 0,3 0 21 0,19-11-2 16,-14 7-7-16</inkml:trace>
  <inkml:trace contextRef="#ctx0" brushRef="#br0" timeOffset="163602.1863">31534 1730 347 0,'-1'3'199'0,"-1"2"-18"15,1-2-28-15,-3 1-7 0,1 0-15 16,-2 2 0-16,-5 6-39 0,1 2 6 0,-1-1-28 16,0 0-6-16,3 0-3 0,-8 0-6 0,6-1-20 15,-3 1-43-15,2 3-1 0,-2-5-108 0,-2 0-129 16,0 0-59-16,7-4-6 0,3-1 8 16</inkml:trace>
  <inkml:trace contextRef="#ctx0" brushRef="#br0" timeOffset="164224.1356">32206 1446 340 0,'-1'-4'194'0,"0"1"15"0,-1 0-40 0,0 0-4 15,0 1-37-15,2-2 13 0,-2 3-27 16,2-2-22-16,0 0 2 0,0 0-14 0,2 1 4 16,0 0-8-16,2 1-1 0,1 0-22 15,-1 0-15-15,1 0 4 0,1 3-7 0,0-1-7 16,11 4 7-16,-6-1-15 0,6 4-3 0,-4-1-8 16,-1 3 17-16,-3 1-11 0,-1 1 7 15,-1-2 0-15,-4-3-19 0,0 1 0 0,-1 0 6 16,-2-8-1-16,0 6 24 0,0 2-30 0,-16 12-1 15,8-8 3-15,-2 0 1 0,0-2-2 16,0 1 4-16,-1-3 5 0,-2 1-26 0,4-3-8 16,-3 1-28-16,4-1 3 0,1-3-51 15,2 0-35-15,-1-3-94 0,2 1 18 0,-1-1 16 16,5 0 19-16,0 0-192 0,0 0 7 0,0 0 54 16</inkml:trace>
  <inkml:trace contextRef="#ctx0" brushRef="#br0" timeOffset="164502.2338">32444 1389 212 0,'4'-3'215'16,"-2"0"-62"-16,0 2-3 0,-2 0-31 0,2 1-1 16,-3 0-8-16,-1 1-26 0,-1 1 6 15,-2 2-9-15,-8 4-10 0,5 4-2 0,-4-1 1 16,3 0-30-16,-2 0 17 0,-1 0-5 15,-1 2 7-15,6-1-13 0,-1 0-2 0,2-2-12 16,0 2-12-16,1-2 12 0,1-1-9 0,1-1 2 16,1-2 4-16,1 1-12 0,1-1 23 0,0-6-40 15,0 6 16-15,0-6-5 0,0 8 1 16,14 12-19-16,-7-8-37 0,5-1-7 16,-3-6 5-16,6 2-66 0,-3-4-79 0,-2 0-155 15,0-2 19-15,0 1 15 0,0-2 1 0</inkml:trace>
  <inkml:trace contextRef="#ctx0" brushRef="#br0" timeOffset="164735.4781">32578 1535 275 0,'-7'3'161'0,"1"1"1"16,1 3-21-16,-2-2-22 0,5 2-5 15,-3 1-30-15,-1-3-16 0,2 1 32 0,2 0-24 16,0-1-34-16,-1 0 15 0,1 0-13 0,1 1-18 16,0 8 17-16,0-3-13 0,-1-1-41 15,2-3 23-15,0 2-3 0,0 0-121 0,0-2-108 16,10 10-107-16,-3-12-1 0,-2 2-8 16</inkml:trace>
  <inkml:trace contextRef="#ctx0" brushRef="#br0" timeOffset="164952.4494">32716 1767 301 0,'-7'6'198'0,"1"1"-28"0,-3-3-26 0,-1 2-3 16,1 4-26-16,-2-3-18 0,-1 2 2 15,2-2-23-15,-4 3-4 0,1-2-2 0,-1 2-28 16,0 1-19-16,3-3 1 0,1 3 0 0,1-3-90 16,2-5-63-16,-2-1-94 0,4-1 15 0,-1-1 13 15,3 1-124-15</inkml:trace>
  <inkml:trace contextRef="#ctx0" brushRef="#br0" timeOffset="165251.9379">32942 1436 304 0,'2'2'142'15,"1"0"-23"-15,-3 0 5 0,-3 5-5 16,7 2-15-16,-2-2-13 0,1 2-9 0,2 0-10 16,-2 0-44-16,2 0 46 0,3 3-8 0,-1-2-18 15,0 0 12-15,2-1-23 0,5 1 9 0,-3-1 5 16,-2-1-11-16,5-1-17 0,-4 1-2 16,0-4-60-16,0 4-31 0,-3-6-85 0,-1 1-192 15,-6-3 37-15,12 0 5 0</inkml:trace>
  <inkml:trace contextRef="#ctx0" brushRef="#br0" timeOffset="165489.4995">33240 1446 353 0,'-1'2'186'0,"-5"-2"-55"15,1 3-25-15,-1 3 21 0,-4 0 0 16,1 2-30-16,-2 2 12 0,-3 0-36 0,2 1-6 15,-2 3-11-15,5-4 10 0,-4 5-10 0,-1-4-13 16,4 1-2-16,0 0-4 0,-1 1-23 16,1 0 29-16,1 1 4 0,-1-2 5 0,3-5-53 0,-4 4-16 15,4-2 4-15,0-1 12 0,1 2 0 16,3-5-96-16,3-5 44 0,0 0-88 0,-7 7-57 16,4-7-130-16,1 0-4 0,2 0 12 15</inkml:trace>
  <inkml:trace contextRef="#ctx0" brushRef="#br0" timeOffset="165751.4584">33329 1525 336 0,'1'7'148'15,"1"-7"-20"-15,0 6-13 0,-4-3-12 16,1 4-33-16,-3 3-8 0,2-1-6 0,-3 1-7 15,2 1-6-15,2 0 11 0,0 3-15 16,-2-4 3-16,3 0 1 0,0 2 10 0,0-2-21 16,-1 2-2-16,5-6-5 0,-2 2-13 0,1 0-2 15,-1-2 1-15,2 0 14 0,-1-2 7 16,-1 0 6-16,4 3-40 0,-1 0 2 0,8-9-106 16,-5 0-109-16,2-2-111 0,1-1 18 15,-2 2-14-15</inkml:trace>
  <inkml:trace contextRef="#ctx0" brushRef="#br0" timeOffset="167219.1841">33534 1031 386 0,'0'0'163'0,"0"0"-43"0,0 0 7 16,0 0-27-16,0 0-4 0,0 0-28 15,0 0-19-15,0 0 24 0,0 0-1 0,0 0 3 16,0 0-3-16,0 0 1 0,0 0-19 16,12-18-9-16,-8 22-3 0,5-1 13 0,-4 0-20 15,0 0 5-15,1 1-35 0,4 5 24 0,-4-3-9 16,-1-1-15-16,2 3 21 0,-2 0-11 15,0 4-1-15,1 1-10 0,-1-2 15 16,-1 3-11-16,-1-3-22 0,1 7 29 0,-2-5-2 16,-2 0-4-16,1 0-5 0,-4 2-6 0,3 0 14 15,0-9-1-15,0 4 14 0,0 1-11 0,-7 15-4 16,5-13-8-16,-4 1 4 0,3-6 1 16,-3 7 5-16,0-5-3 0,-1 2-2 0,-1 1-3 15,-2-1 8-15,4 0-24 0,-6-2 12 0,5 3-13 16,-1-3 22-16,3 1 6 0,-1-1-3 0,-2-2-17 15,-1 3 9-15,1-1-4 0,5-2 12 16,0 2-2-16,2-1 4 0,-5 1-11 16,6-10 1-16,0 8-8 0,0-1 15 0,15 8-2 15,-10-8-13-15,4 0 14 0,0-1-8 0,0-1 16 16,-1-1-12-16,1-2-4 0,4 2 0 16,2 1 8-16,-4-4-4 0,0 1-29 15,1-2 48-15,5-2-22 0,-6 4 1 0,-1-4-15 0,2 2 9 16,-10 0 7-16,3 0-6 0,-1 0 7 15,0-2 2-15,-3 1 6 0,1 3 9 16,0-4-49-16,-3 3 2 0,0 3 46 0,-1-4-23 16,-2 4 19-16,5-1-24 0,-4 1 17 0,-5 0-11 15,2 3 20-15,1 3-39 0,3-1 10 0,-2 2 2 16,-1 3 14-16,5 0 8 0,3 1-16 16,-1 3-1-16,1-4-15 0,-1 4 26 0,5 1-22 15,0 0-7-15,-2-1 19 0,-2 7 8 0,2-7 3 16,-4 7-11-16,0-3-14 0,0 1 19 15,-1-12-2-15,0 7 10 0,0 2-36 0,-14 25 24 16,-3-18-9-16,5-4-7 0,-6-2-4 16,-3-3 31-16,-2 4-31 0,-5-8 22 15,0-1 6-15,-1-1 16 0,1-1-29 0,0 0 12 16,3-3 25-16,0-4-26 0,6-1 1 0,-7 0-8 16,12 1-22-16,-3-4 32 0,6 2 6 0,2-1 2 15,2 1 13-15,7-2-36 0,0 0 8 16,-9 0 32-16,9 0-17 0,-8 0-1 0,8 0 6 15,-10 4 26-15,10-4-26 0,1 0-2 16,-1 0 1-16,0-2 8 0,-2-1-40 0,4-1 8 16,-4-2-37-16,0 3 4 0,1-4-110 15,-7-4-178-15,2-1 23 0,-8 0 23 0,-3-6-50 16,-7 5 12-16,-3-2 5 0</inkml:trace>
  <inkml:trace contextRef="#ctx0" brushRef="#br0" timeOffset="168933.498">25109 2314 309 0,'0'0'130'0,"18"0"-28"16,7-4-14-16,-10-2 38 0,-1 1-28 0,3 1-18 15,-1-1-10-15,0-2-38 0,0 2-4 16,2 0 28-16,4-2-7 0,-1 4-5 0,0-3-10 16,5-1 28-16,2 1-35 0,2 0-8 15,1 1 12-15,-2 0-5 0,5 3-45 0,0-1 3 16,-1 3 33-16,4-2 3 0,-20 2-1 15,11 0-43-15,5 0 2 0,1 0 44 0,39 11-12 16,-36-5 28-16,-1-2-28 0,0 2 14 0,0 0-1 16,-5 1-32-16,3-2-2 0,1 3 3 15,-2-1 2-15,-1 0-1 0,1 0 3 0,0-1 47 16,1-2-6-16,0 2-54 0,1-3 2 16,-1 2 27-16,2-4-1 0,1 2-2 0,1-2-1 0,-1 1 0 15,-16-2 0-15,8 0-3 0,5 0-2 16,2 0-3-16,0 0 4 0,42-11 24 0,-40 6-43 15,0 0 0-15,2 0-17 0,-3 0 2 16,1-1 39-16,0 2 5 0,-2-1-3 0,5 2 0 16,-7 0 5-16,-1 2-8 0,1 1 8 0,-17 0-31 15,8 0 21-15,0 0-18 0,4 0 8 16,25 12-1-16,-34-9 2 0,3 4 11 0,1-3-6 16,-3 1 15-16,1 1-1 0,3-1-10 0,2 1-1 15,2 0 1-15,-2-1 7 0,5 1 8 0,3-3 1 16,1 1 1-16,5 0-9 0,1 1-3 15,3-1 0-15,3 1-5 0,2 1-9 0,3-4 0 16,5 1 6-16,1-3-3 0,4 3 0 16,0-1 0-16,3 1 0 0,0 2-49 0,1-1 6 15,-1 0 3-15,1 3 21 0,-4-2 2 0,2-1 22 16,-1 2-20-16,-2 1 25 0,-2-2 15 16,1 0-11-16,1 5-4 0,-2-3 1 0,-1-2-12 15,-1 0 25-15,-1-1-39 0,1 0 40 0,1 0-2 16,-2 0 3-16,0-4-7 0,1 2-4 15,0-1-11-15,-2 0-2 0,-29-1 10 16,16 0-5-16,7 0-2 0,2 0-8 0,2 0-2 16,-1 0 4-16,1 0-14 0,-2 0 20 0,0 0 19 15,0 0-28-15,-2 0 4 0,2 0 2 16,-1 0 5-16,-1 0-5 0,1 0-1 0,0 0 5 16,50 0-37-16,-51 1 46 0,3 2-30 15,2-1 25-15,0 0 4 0,-1 1-28 0,0 0 2 16,-1-2 23-16,0 2 4 0,-5 4-17 15,-1-1 14-15,0-1-7 0,-2-1 7 0,-4 2-36 16,-2 2 31-16,-1-4 5 0,-2 3-1 0,-3-1-15 16,2-1 37-16,2 1-17 0,-1 0-1 0,4-2-2 15,-2 1-6-15,1-1 9 0,4 2-5 16,-2-3 13-16,2 1-53 0,-1-1 58 0,1 0-21 16,4-1-23-16,-4 1 9 0,0-2-9 0,-21-1 13 15,9 0 13-15,4 0-8 0,3 0 4 16,3 0 4-16,-1 0-54 0,0 0 44 0,2 0-11 15,-1 0 15-15,0 0-32 0,1 0 26 16,11 0-6-16,5 0 1 0,0 0 27 0,-3 0-18 16,-2 0-10-16,-3 0 17 0,-2 0-22 0,-2 0 3 15,0 0 24-15,-5 0-42 0,2 0 37 0,-3 0 15 16,-3 0-29-16,-2 0 26 0,-2 0-15 0,0 0-6 16,-2 0-17-16,0 0 16 0,-4 0 15 15,3 0-22-15,-1 0 22 0,-1 0 19 0,0 0-26 16,-1 0-3-16,-1 0-13 0,0 0 23 0,-3 0 7 15,1 0 0-15,-1 0-33 0,-1 0 47 16,-4 0-21-16,1 0 24 0,0 0-23 16,1 0 16-16,-1 0 14 0,-4 0-14 0,1 0-2 15,-2 0 14-15,-2 0 0 0,-1 0 0 0,-4 0 26 16,-7 0-30-16,9 0 21 0,-9 0-16 16,7 0-7-16,-7 0-10 0,0 0 3 15,8 0-2-15,-8 0 12 0,8-1-25 0,-8 1-30 16,2-3-21-16,-4 6-32 0,4-2 5 15,-1-1-110-15,-7-6-119 0,1 1-80 0,-1 3 38 16,-5-7-15-16,-4 0 24 0,5-4 23 0</inkml:trace>
  <inkml:trace contextRef="#ctx0" brushRef="#br0" timeOffset="170383.2393">24955 1342 215 0,'0'0'105'0,"0"0"6"16,0 0-6-16,0 0-31 0,0 0-9 0,0 0 59 15,0 0-52-15,-2 20 4 0,11-20-15 16,-1-1 23-16,3 1-19 0,5 0-1 0,2 0-20 16,4 0-4-16,23-9-33 0,-21 7 0 15,0-2 31-15,2 3-2 0,-1-2 2 0,-1-1-8 16,1 2-8-16,5-1 14 0,-4 0-5 0,-3-1-4 15,0 1-8-15,-2 0 3 0,3 2 0 16,-2-1 11-16,-9 1-14 0,-1 0-36 0,-4-1 43 16,-1 2-15-16,-1-1 11 0,-1 0-42 15,-3 1 36-15,3-2 7 0,-3 1-25 0,1 0 4 16,-1 1 0-16,-2-1 0 0,2 0-1 16,-2 1-63-16,0 0-22 0,0 0-23 0,-16-6-95 15,7-1-125-15,1 3 11 0,-1 0-82 16</inkml:trace>
  <inkml:trace contextRef="#ctx0" brushRef="#br0" timeOffset="170874.0106">25247 1273 212 0,'3'1'201'0,"-1"0"-54"0,1-2 7 0,1 3-55 0,-4-1 9 16,0 2 8-16,2-1-23 0,0 1-17 16,-1 1-19-16,1 1 12 0,-2-1-1 0,2 0-9 15,-2 2-5-15,3 0-3 0,-1 1 1 16,1 8-3-16,1 0-29 0,-2-1 29 0,-2-5-22 15,0 3-9-15,0 3 6 0,0 1-4 0,0 2-11 16,0-2 17-16,-11 16 9 0,6-14-18 16,5 0-5-16,-5 1-15 0,1 0 9 0,2 0 5 15,-2 1-1-15,-1-2-16 0,3-1 22 0,-3-2 2 16,0 2 0-16,3-6-32 0,0-2 5 0,0 0 25 16,2-1 0-16,-1-1-6 0,-1-1 0 15,1-2-3-15,0 0 6 0,1-4 3 0,0 0-7 16,0 0 6-16,0 7-5 0,0-7 7 0,0 6-8 15,0-6-5-15,0 0 35 0,0 7-26 16,0-7-7-16,0 0 3 0,0 5-11 0,0-5 28 16,0 0-17-16,0 0-9 0,0 0-1 0,0 7 13 15,0-7-17-15,-9 7 17 0,8-4-8 16,1-3-4-16,0 1-34 0,-1 1 3 0,2 1 3 16,0-1-91-16,0-2-84 0,1 3 16 15,2-2-206-15,0-1 23 0,1-1 5 0</inkml:trace>
  <inkml:trace contextRef="#ctx0" brushRef="#br0" timeOffset="172198.3516">26243 3315 431 0,'-2'2'192'0,"2"0"-19"0,0-1-7 0,0 0-20 15,0-1 0-15,-2 2-13 0,4-2-13 16,-4 1-26-16,4 0-1 0,-4 0-3 0,2-2-12 16,0 2 12-16,0 0-3 0,0-1-8 15,-2 1-16-15,1 0 6 0,4-1-3 0,-1 1 0 16,0-1-9-16,-2 0 9 0,0 0-8 0,0 0-15 15,31-7 2-15,-14-1-11 0,2-2-3 0,4 1-5 16,-2 5 4-16,6-6-7 0,-3 1 1 16,1-1-6-16,1 3 15 0,-1-4-9 15,-2 1 4-15,-3-1-1 0,0 0-14 0,1 2-2 16,0-1 3-16,-4-2 6 0,0 1-9 0,1 3 8 16,-2-6-6-16,-2 0 2 0,-1-1 2 0,-1 0 6 15,-2-1-9-15,-1-2 3 0,-1 1 15 16,1 1-23-16,-3-3 13 0,0 2-15 0,-3 0 25 15,4-2-5-15,-2 1-13 0,-3 0 5 0,-2 5 4 16,0-4 12-16,0 11-16 0,0-5-10 16,0-1 22-16,0 1-17 0,0 1-3 0,-9-7-2 15,4 10-12-15,3 2 2 0,2 1 6 0,-3 0-1 16,1-1-9-16,2 2 9 0,0 0-6 16,-2 2-9-16,2 0 12 0,-2 0-9 0,0 3 16 15,-1-1-16-15,-3 1 2 0,-6 9 19 0,1 2-12 16,-3 3-13-16,1 0 5 0,0 3 5 15,-1 0 7-15,3 0-11 0,-3 1 14 0,1 0-7 16,2 0 0-16,-1 2-6 0,2-1 20 16,-2-2-26-16,3 2 12 0,2-2-7 0,1 3 2 15,-1-2 23-15,0 1-23 0,3 3-13 16,1 2 17-16,-1-2 4 0,0 1 2 0,2 0 2 16,1 3-23-16,1-15 7 0,0 7 8 0,0 4-14 15,0 1 23-15,0 1 8 0,-11 29-12 0,8-25-17 16,1 0 7-16,-2-2-8 0,0 0 24 0,-1 0-20 15,-3-3 24-15,2 1-15 0,-2-1-8 16,3-1 26-16,-1-2-17 0,-2 0 7 0,4-3 9 16,-3-3-5-16,-1-1 1 0,3-1-2 15,-2 0-2-15,2-3 21 0,3-6-3 0,-2 1 3 16,2 1 6-16,-1-2-32 0,1-2 6 16,2 1-8-16,-2-1 21 0,2 0-9 0,-2-2-4 15,-2 2 4-15,2 0 12 0,2-2-15 0,-2 0-1 16,0 1 1-16,2-1-4 0,0-1-25 15,0 0-19-15,0 0-40 0,0 0-57 16,-2-7-48-16,2 2 17 0,-2-10-225 0,0 1-38 16,2 5 30-16,0-6 24 0,0-1 33 0,-7-19 14 15,3 17 9-15</inkml:trace>
  <inkml:trace contextRef="#ctx0" brushRef="#br0" timeOffset="172533.8908">26333 3593 589 0,'0'-1'211'15,"2"0"-33"-15,-2 1-7 0,2-1 0 0,0-1-6 16,-2 2 0-16,3-1-17 0,1 0-23 16,-1-1-14-16,4 2-6 0,10-6-15 0,2 4-4 15,-4-3 12-15,5 0-13 0,1 1-10 16,2-1-9-16,-4 0 17 0,0 1-27 15,-2-2-9-15,3 4 2 0,-7 0-8 0,1 0 1 16,-5 0-10-16,0 0 20 0,-2 2-15 16,-2-2-9-16,-1 1-11 0,0 1 8 0,-1-2 4 15,1 2-14-15,-2 0-3 0,3-1 11 16,-4 1-4-16,1-1-10 0,0 1 13 0,0 0-19 0,0-1-36 16,0 0-10-16,1 1-40 0,-3-2-22 15,0 2 10-15,0 0-100 0,0 0-137 0,0 0-48 16,0 0 25-16,-11-11 24 0,5 8-2 15,4-2 11-15,0-1 3 0</inkml:trace>
  <inkml:trace contextRef="#ctx0" brushRef="#br0" timeOffset="173314.8373">26712 3666 397 0,'0'0'201'0,"0"0"-47"0,0 0-21 16,0 0-10-16,0 0-12 0,0 0-27 0,0 0 9 15,0 0-6-15,0 0-3 0,0 0 0 0,0 0 1 16,0 0-20-16,17-9 15 0,-9 9-22 0,4 0-8 16,1 0 4-16,6 0 8 0,0 0-2 15,1 0-16-15,-2 0-2 0,0 0-7 0,1 0-3 16,-4 0-2-16,-1 0 7 0,-3 0-10 16,0 0 3-16,0 0-6 0,-2 0-25 0,0 0 28 15,-3 0-34-15,-6 0 18 0,8 0-21 16,-8 0 3-16,7 0-13 0,-7 0-20 15,8 0-39-15,-8 0 6 0,0 0-160 0,14-9-97 0,-14 6-32 16,0 0 32-16,0 1 13 0,-2-1-3 16</inkml:trace>
  <inkml:trace contextRef="#ctx0" brushRef="#br0" timeOffset="173731.334">26946 3634 296 0,'-2'0'218'0,"2"1"-16"16,0-1-27-16,0 2-15 0,-2-2-22 15,2 1 20-15,0 1-29 0,0 0-21 0,0-2 5 16,0 3-8-16,0-2-2 0,-2 3 1 0,2-1-20 16,0 3-5-16,0-2 4 0,0 0-3 15,0 2-31-15,-2 0 10 0,2-6-15 0,0 12 2 16,0 1 4-16,-10 18-21 0,5-14 0 0,1-2-2 15,0 2 0-15,0-3 5 0,-1 3-4 16,-2-1-9-16,5-1 4 0,-5 2-10 0,2-2 10 16,-1-1 12-16,2 3-25 0,-2-3 15 15,0-2-5-15,2-4 9 0,1 2-8 0,-1-3 17 16,0 7-20-16,2-6 28 0,-1-3-5 0,1 0-15 16,2 1 21-16,-3-3 1 0,1 0-7 15,0 0-10-15,2-1 13 0,-1 0-9 0,-1 0-10 16,2 0-10-16,0-2 18 0,0 0-2 0,0 0 3 15,0 0-10-15,0 0 7 0,0 0-12 16,0 0-18-16,0 0-8 0,0 0-15 0,0 0-13 16,-4 11-41-16,4-14-51 0,0 1 13 15,2-3-282-15,-2 0-41 0,7-7 61 0,-2 0 28 16,0-4 23-16,-1 5 4 0,-2-7 43 16,4 2 4-16</inkml:trace>
  <inkml:trace contextRef="#ctx0" brushRef="#br0" timeOffset="175946.2708">27361 2963 242 0,'0'0'217'0,"0"0"-52"0,0 0-15 16,0 0-42-16,0 0 11 0,0 0-37 0,0 0 27 16,0 0-10-16,0 14 7 0,-24 3-19 15,24-13-2-15,-2 1-11 0,-1 1 4 0,-1 8-7 16,0 1-2-16,-3 1 2 0,3-1-10 16,-3 1 0-16,1 1 5 0,-2 0 8 15,3-1-27-15,-1 4 17 0,0 0-14 0,-4-1-5 16,8 0 3-16,-5 2 7 0,3-2-29 0,1 4 18 15,-3-1-8-15,6 1 5 0,-5 2-7 0,0 0 6 16,1 0-4-16,-2 0 2 0,5 0-6 16,-3 0 3-16,0 2 7 0,4-2-6 0,-4 2 10 15,0-1-17-15,4-1-3 0,0-2 19 0,-2-1-11 16,-4-1 3-16,6-11 1 0,0 5-29 16,0 0 7-16,0-1 3 0,0 3-15 0,0-3 14 15,0-1-3-15,0-1-17 0,0 1-1 16,0-2-1-16,8-2-11 0,-8-2-17 0,14 8-4 15,-12-11-23-15,1-1-20 0,-1 0-25 0,0-2-2 16,3 1 8-16,-1-2-153 0,3-3 21 0,-2 1-189 16,14-9 25-16,2-2 45 0,-1-2 14 15,-4-1-9-15</inkml:trace>
  <inkml:trace contextRef="#ctx0" brushRef="#br0" timeOffset="176266.7384">27474 3317 303 0,'-2'-8'251'0,"0"0"-24"15,2 3-20-15,0 3-36 0,-1-2-3 0,1 0-33 16,-1 2 5-16,1-3-36 0,2 3 7 16,0 2-20-16,0-1-8 0,4 0 8 0,-1 2-23 15,11 3 7-15,-3-2-11 0,4 4-20 0,-2 0-1 16,1-1-12-16,-1 2-6 0,-1 0 23 15,-1 1-19-15,-1 1-4 0,-5 1 16 0,-1 2-18 16,1 0-23-16,-3-1 34 0,1-2-21 0,-5-9-7 16,0 10 7-16,0 3 3 0,-20 18-10 15,6-15 6-15,-4-1-19 0,0 3-2 0,2-4 2 16,-2-2-23-16,-1 1-39 16,2-1-3-16,2-2-7 0,-3-1 1 0,5 0 6 15,3-6-137-15,1-1-107 0,3-2-31 0,6 0 23 16,0 0 19-16,0 0-4 0</inkml:trace>
  <inkml:trace contextRef="#ctx0" brushRef="#br0" timeOffset="176530.7369">27618 3338 357 0,'0'-3'235'0,"2"2"-46"15,2-1-27-15,-3 0-13 0,0 0-30 16,0 1-23-16,-1 1 16 0,2 0-2 0,-2 2-8 15,-2 3-28-15,0-1-13 0,0 2-3 0,-7 7 5 16,6 3 5-16,-6 2-24 0,3-2-1 16,-3 3-5-16,4-1-11 0,-3 1-3 15,2-2 0-15,4 4 2 0,0-4-14 0,2 3 6 16,-2-4-3-16,2-7 9 0,0 4-7 0,13 12 2 16,-6-10-10-16,2-4 0 0,0 1-56 15,4 0 17-15,-2-3-36 0,3-3 5 0,0-2-232 16,-1-1-66-16,1-3 6 0,-4 0 29 0,5 0 18 15</inkml:trace>
  <inkml:trace contextRef="#ctx0" brushRef="#br0" timeOffset="176930.8819">28080 3176 320 0,'-3'-5'236'0,"1"5"-44"0,1-1-26 16,-4 0-24-16,7 1-7 0,-4 1-27 0,2 2-2 15,0 0-20-15,0 1 21 0,2 2-39 16,6 11 16-16,-7-1-4 0,2-1-5 16,-1 5 0-16,3 2-22 0,-2-2-6 0,2 5 2 15,-1 0 3-15,2 0-9 0,-4 2 2 0,-2-12-2 16,0 4-6-16,-12 31-10 0,5-23-5 15,-1-2 7-15,-6 1 1 0,0 2-18 0,4-3 3 0,-6-1 6 16,2-2-9-16,-3-2 0 0,-1 2 6 16,2-3-5-16,3 0-2 0,-4-2 11 15,-3 0-8-15,5-2-7 0,-1-2 6 0,4 0 7 16,2-3-3-16,-2-2 11 0,6-1 0 16,3-4-8-16,-1 1 12 0,-1 0 7 0,1-2-10 15,1 0 6-15,1-1-14 0,0 1-11 16,1 0-5-16,0-2-16 0,1 0-50 0,0 0-58 15,-2-4 12-15,3 1-254 0,0 0-17 0,1-1 15 16,0 0 9-16,-2 0 32 0,2 1 9 0</inkml:trace>
  <inkml:trace contextRef="#ctx0" brushRef="#br0" timeOffset="177945.1944">25806 5163 317 0,'2'-2'274'0,"2"0"-49"0,0 0-29 16,-2-1-26-16,4 1-20 0,0-2-4 0,7 1 5 16,-4-3-14-16,7-1-21 0,-1 0-16 15,4 1-4-15,2-2-17 0,0 3 7 0,0-4-22 16,6 1 7-16,0-1 3 0,0 1-17 16,-2-1-17-16,-1 0-2 0,3 1-5 0,-5-2-6 15,1 4 13-15,-1-3 5 0,-1 1-4 0,1-3-14 16,-2 2-6-16,-4 0 1 0,-1-2 13 0,-1-1-16 15,-1 1 6-15,-3-1-6 0,1 0 9 0,-3-3 18 16,-1 8-9-16,-2-8 2 0,0-1 7 16,-1 6-9-16,-2-2 26 0,0-3-24 0,-2 8 2 15,0-2-3-15,0 0-11 0,0 1 22 0,0-3-8 16,0 5 12-16,0-1-4 0,0 7 9 16,-10-18-11-16,7 14-8 0,1 0 6 0,-1-1 2 15,3 1 9-15,-4-1-39 0,4 2 6 0,-3-1 5 16,3 2-15-16,-2-1 4 0,0 0-1 15,2 2-23-15,-4 0 2 0,0 1-5 0,1 1 7 16,-1 3 20-16,-1-1-23 0,-6 9-3 0,0 1 11 16,1 2 7-16,2 0-11 0,-1 3-7 15,2 1 23-15,0 3-30 0,0 1 14 0,3-1 34 16,-1 4-32-16,-1-1 10 0,4 2-16 16,-5 2 11-16,6 3 34 0,1-18-17 0,0 10 14 15,0 2-5-15,0 4-21 0,0 1-2 0,-10 31 0 16,9-30 0-16,-1-2-4 0,-2 0 0 15,-2-1 0-15,0-2-1 0,0 3 33 0,-1-1-2 16,-4 1-2-16,2-2-17 0,2-1-9 0,0 0 3 16,-1-4 2-16,-4 2-4 0,1-1-18 15,0-2-5-15,-1 0 1 0,1-5 37 0,7 1-2 16,-8-3-2-16,6-2-2 0,-1 1-20 16,3-7 1-16,-2 1 21 0,2-3-2 0,0 1-16 0,1-2-41 15,3 0-32-15,-2-2 13 0,0 0-57 16,2-2-31-16,0 0-42 0,0 0 17 0,-15-18-170 15,10 0-105-15,5 8 16 0,0-6 55 16,0-3 21-16,0-2 33 0,14-20 22 0,-8 23 12 16,-2 0-18-16</inkml:trace>
  <inkml:trace contextRef="#ctx0" brushRef="#br0" timeOffset="178178.4737">25983 5456 445 0,'-2'-3'290'0,"4"-2"-85"15,-2 1-19-15,4 1-15 0,7-6-4 16,1 1 12-16,5 0-28 0,4 2 1 0,-2 2-33 16,7-3 13-16,-1 1-21 0,1 4 9 15,0-3-21-15,3 1-6 0,-5 1-10 0,3 1-20 16,-2-2-8-16,-1 1-3 0,-3 2 16 16,-2 1-33-16,0-3 6 0,-4 2-15 0,-3 0-9 15,-3 1-26-15,-1-1-5 0,-3-1-8 0,0 2-22 16,-1-1-9-16,-4 1-43 0,0 0-33 15,0 0 12-15,0 0-172 0,9 0-107 0,2-12 27 16,-9 11 12-16,1-3 24 0,-1 2 3 0</inkml:trace>
  <inkml:trace contextRef="#ctx0" brushRef="#br0" timeOffset="178480.0647">26559 5346 707 0,'6'-1'205'0,"3"1"7"0,11-2-35 16,-7 1 1-16,-4 1-48 0,9 0-1 0,0 0 2 15,2 0-20-15,1 0-21 0,0 0 3 0,0 0-8 16,17-7-7-16,-15 6 3 15,-15 1-16-15,2 0 5 0,-1 0-9 0,-1 0-38 16,-1 0 9-16,1 0-37 0,-8 0-30 0,8 0 2 16,-8 0-35-16,7 0 6 0,-7 0-76 15,6 4-85-15,-8-4-79 0,0 0-65 0,0 0 31 16,-3 0 18-16,1 1 44 16</inkml:trace>
  <inkml:trace contextRef="#ctx0" brushRef="#br0" timeOffset="178778.4229">26800 5340 452 0,'-4'0'223'0,"2"-1"-2"0,-1 2-28 16,1 0-22-16,0-1-18 0,0 1 6 0,-2-1-5 16,3 2-21-16,-2-1 4 0,-1 2-28 15,2 0 0-15,-1 0-11 0,-5 8-4 0,1-3-14 16,-2 4 10-16,2 0-26 0,-1 2 1 0,1 2-2 16,-3-2 8-16,1 1-24 0,-3 0 15 15,2 3-10-15,1 0 13 0,1 0-5 0,1 0-20 16,-3-2 2-16,2 5-13 0,1-1 4 15,1-1-1-15,-2 0 7 0,1-2 2 0,3-2-38 16,-4-1 21-16,5 0 1 0,-4-5-6 0,5-1-10 16,-1-1 20-16,-1-2-38 0,4 0 16 0,-2-1-12 15,2 0 20-15,-2-2-12 16,2 1-10-16,0-1-13 0,-2 0-23 0,2-2 0 16,0 0-39-16,2-4-32 0,2-1 10 15,5-13-218-15,5 0 27 0,-1-4 23 0,-1 1-112 16,3-1 25-16,-4-2 25 0,3-3 25 0,-3 4 6 15</inkml:trace>
  <inkml:trace contextRef="#ctx0" brushRef="#br0" timeOffset="179127.8596">26946 4981 517 0,'0'-3'270'16,"2"3"-55"-16,-2-2-37 0,1-1-19 16,0 3 0-16,0-1-33 0,1 1 3 0,-2-1-6 15,2 2-14-15,0-1-20 0,2 1-6 16,0 1 3-16,-2 1-2 0,2-1-31 0,1 2 0 15,-3 0 7-15,2 0-30 0,-2 1 7 0,7 7 18 16,-2-4-28-16,-4 2 0 0,1-3-3 0,-2 0-1 16,2 0-7-16,-1-1 3 0,3 7-4 15,-4-2-26-15,1-3 7 0,-3 0-38 0,1-1 9 16,-1-1-54-16,2 1 11 0,-2-4-187 16,2 2-117-16,0 1 3 0,0-3 27 0,0 1-23 15,1 0 0-15</inkml:trace>
  <inkml:trace contextRef="#ctx0" brushRef="#br0" timeOffset="179511.8703">27472 4966 421 0,'4'-2'321'16,"-1"1"-63"-16,-2-1-26 0,1 1-32 0,-2 1 9 16,1-1-37-16,1 1-15 0,-2-2-22 0,0 4-30 15,0 0 4-15,-2 1-6 0,0 2 6 0,-7 8-17 16,2 3-23-16,-3 0 20 0,-2 1-8 0,1 2-4 16,-1 3-7-16,1 0-26 0,0 1 6 15,2 1 27-15,-1 2-28 0,-2-4 13 0,4 5 2 16,-3-3-20-16,2-1-14 0,2 5 12 15,1-2-14-15,-1 3 19 0,2-1-22 0,-1 2-7 16,6 0-4-16,-7-4-13 0,5 3 29 0,1-1-36 16,-1-3 6-16,2-13 6 0,0 7-15 15,0 0-7-15,0 0-31 0,0 1-4 0,0-3-6 16,16 15-36-16,-13-21-7 0,1-4-20 16,5 4 11-16,-2-7-135 0,2 0-133 0,0-4-23 15,-9 0 10-15,12 0 27 0,16-14 17 16,-12 7 61-16,-1-4 15 0</inkml:trace>
  <inkml:trace contextRef="#ctx0" brushRef="#br0" timeOffset="179814.1478">27625 5229 527 0,'-1'-6'300'0,"2"0"-65"0,0 2-23 0,2 0-31 15,-1-1-14-15,0 1-14 0,5 1-17 0,-2 1-3 16,2-1 2-16,-1 2-29 0,12-4-12 16,-11 5-11-16,4 0-22 0,5 0 9 0,16 12-19 15,-17-5 17-15,-3 1-14 0,-1 2 1 16,2-1-32-16,-6 2 15 0,-2 0 21 0,-4-1-31 16,1-1 28-16,-2-9-33 0,0 15 15 15,-15 15-13-15,4-14-15 0,-2-1-8 0,-3 2 0 16,0-5-14-16,-2 1-8 0,0-1-15 0,-2 0-36 15,-1-1-1-15,4-5-34 0,1 4 10 0,9-4-120 16,-4-5-101-16,2 1-67 0,9-2 29 0,0 0 20 16,0 0 9-16,-5-11 10 0</inkml:trace>
  <inkml:trace contextRef="#ctx0" brushRef="#br0" timeOffset="180094.2664">27861 5198 244 0,'2'-3'345'16,"2"0"-42"-16,-2 0-48 0,-1 2-39 0,1-2-25 0,0 2-24 16,-2-1 1-16,2 1-15 0,0 2-17 15,-2-1-29-15,-2 4-21 0,0 1 4 0,-4 7-22 16,-1 1-2-16,-3 2-17 0,4 2 8 16,-3 0 11-16,0 0-25 0,0 0 6 15,2 1-6-15,1 1 8 0,-1-2-10 0,3 0-2 16,-2-1-2-16,6-1-10 0,0-3-15 0,0-12 8 15,0 10-31-15,0 1 4 0,0 2-10 16,12 11-1-16,-6-13-37 0,1-3-8 0,0-1-44 16,7 1 9-16,-1-4-142 0,-13-4-99 0,14 0 25 15,-1 0 21-15,18-13-54 0,-12 6 37 16,0-4-18-16</inkml:trace>
  <inkml:trace contextRef="#ctx0" brushRef="#br0" timeOffset="180443.9741">28202 5023 693 0,'0'0'216'0,"2"0"-23"0,-1 1-39 0,1 2 28 15,-1 0-15-15,2 2-39 0,7 6-2 0,-2 2-25 16,1 4 5-16,-1 2-13 0,1 0-2 0,-3 2 5 15,0-1 1-15,2 1-29 0,-1-3 8 16,-1 1-29-16,-2 0 6 0,1-3-9 0,-2 2-9 16,0 1 6-16,-3-6 1 0,2 4 9 0,-2-3-20 15,0-7 6-15,0 5-16 0,-11 12-6 0,6-14 3 16,1 0-4-16,-3 2-5 0,3 2 3 16,-5-2 2-16,-1 1 2 0,2 0-6 0,-3 1 9 15,-3 1-11-15,3-2-11 0,0-1 3 16,-1 0 26-16,2 2-28 0,1-8-3 0,-3 5-17 15,3-3-33-15,1-1-43 0,-5 0-31 0,4 0 11 16,1-5-170-16,3 0-124 0,-2 1 23 16,2-2 32-16,1 0 70 0,4-1 13 0,0 0 8 15</inkml:trace>
  <inkml:trace contextRef="#ctx0" brushRef="#br0" timeOffset="235883.8768">1793 8501 343 0,'16'0'191'0,"-16"0"-19"0,13 0-23 16,9 0 12-16,-2-2-29 0,-3-1 0 0,1-1-25 16,-5 0 4-16,4 3-12 0,1-4-11 15,-3 4-6-15,-2 0-21 0,-1 0 4 0,5 0-10 16,-2 1-6-16,-5-2-2 0,1 1-14 15,0 1 14-15,-2-1-6 0,-2 1-11 0,2-2 7 16,-1 2-16-16,-1-2 5 0,0 2-26 16,12-1 25-16,-6 1 2 0,-1-1-16 0,-2 0-20 15,-3-3 27-15,2 3-11 0,-1 0-26 0,-2 0-19 16,1 0 3-16,-1-1-102 0,0 0-157 16,0 2-67-16,-2-1 33 0,-1 1 48 0,-1-1-28 15</inkml:trace>
  <inkml:trace contextRef="#ctx0" brushRef="#br0" timeOffset="236300.6125">1834 8758 623 0,'-3'2'232'0,"-1"-1"-10"0,2-1-25 16,-1 2-43-16,1-1 2 0,0 1-21 0,1-2-11 15,0 0-19-15,-1 1-11 0,1 0-21 0,0-1 18 16,2 3-19-16,-1-3-6 0,1 1 4 0,1 1-2 16,1-1-21-16,0 0 3 0,4 1 5 15,11 1-19-15,2-3-4 0,-10 0 17 0,5 0-4 16,5 0-2-16,3 0-29 0,0 0 5 15,-2 0 9-15,2 0-11 0,0 0-21 16,18-10 15-16,-24 9-2 0,-6-1 9 0,-11 2 0 16,10 0-22-16,-1 0 17 0,-1 0-9 0,-1 0-10 15,-7 0 13-15,8 0 4 0,-1 0-9 0,-7 0 15 16,8 0-17-16,-8 0-6 0,7 0 8 16,-7 0 3-16,7 0 13 0,-7 0-24 0,0 0 21 15,5 0-26-15,-5 0 5 0,0 0-23 0,9 0-29 16,-9 0-44-16,0 0-4 0,0 0 11 15,0 0-220-15,5 0 23 0,-5 0 22 0,0 0-92 16,0 0 20-16,9-13 33 0,-8 9 7 16</inkml:trace>
  <inkml:trace contextRef="#ctx0" brushRef="#br0" timeOffset="237383.0019">3697 8235 403 0,'1'-3'246'0,"1"0"-52"0,-2 0 18 0,0 3-11 16,2-2-32-16,0 0-9 0,-2 0-13 0,1 2-9 15,0-2-24-15,-2 2-7 0,0-2-16 16,-1 1 2-16,-1-1-14 0,-1 2-1 0,-3 0-15 15,-12 2 6-15,4-4-7 0,3 2 1 0,-4 0-28 16,-5 0 11-16,-2 0-13 0,1 0 9 16,-3 0-16-16,-1 0 13 0,-4 0-19 15,2 0 12-15,3 0 12 0,-19 13-32 0,24-10 26 16,6-2-23-16,3-1-7 0,2 2 27 0,2-2-4 16,1 0-12-16,6 0 6 0,0 0-7 15,-8 0-5-15,8 0 29 0,0 0-26 0,-7 0 19 16,7 0-11-16,0 0 18 0,-7 0-4 15,7 0-5-15,0 0-12 0,-6 0 19 0,6 0-19 16,0 0 1-16,0 0 13 0,-8 0-19 0,8 0-11 16,0 0 21-16,0 0 12 0,0 0-12 0,-11 9-19 15,10-9 8-15,0 3 17 0,0 0-18 0,-1-1 10 16,2 3 18-16,-2 0-47 0,2 2 48 16,-2-1-11-16,0 10-8 0,-1 2 5 0,-1 0-39 15,1 1 22-15,1 1-19 0,-4 3 24 0,2-2 3 16,2 3 27-16,-1 0-17 0,-2 0-7 15,4 1-9-15,-2-1 3 0,2-1-1 16,-3 2-2-16,3-2-2 0,-1-1 0 0,0 0 16 16,0 3-8-16,0-3 1 0,-1 5-31 0,2-6 24 15,-2 4-2-15,0 0 18 0,1-6-2 0,1 0-3 16,-2 4 4-16,2-1-1 0,-2 0-26 16,1-2 0-16,2-1 25 0,0 0 15 15,0 0-34-15,0-13 24 0,0 3-2 0,0 0-4 16,0 4 8-16,14 15-3 0,-12-19-3 0,3 7-15 15,-1-7 11-15,5 3 8 0,-3-5-46 16,2-1 35-16,3 3-6 0,1-6 0 0,4 2-14 16,2 0-1-16,0-3 33 0,3-1-31 0,1 1-18 15,-11-2 13-15,8 0 23 0,1 0-20 16,3 0 8-16,1 0-27 0,21-15 43 0,-24 12-20 16,-1 1 18-16,-1 2-24 0,-1-4-6 0,-5 3-12 15,-2 0 30-15,-2 0-20 0,-1 0 19 0,0 1-8 16,-2-1-5-16,-1 0 11 0,-1 1-28 0,1 0 32 15,-1-3-5-15,-4 3 1 0,0 0-4 16,0 0 4-16,8 0-15 0,-8 0-8 0,6 0 2 16,-6 0-29-16,0 0-13 0,7 0-26 0,-7 0-30 15,0 0-53-15,0 0-10 0,9-10-31 16,-10 6 19-16,-1 0-233 0,-1 1 30 0,-7-8-63 16,-1 1 30-16,-3-4 44 0,2 3 59 15,-2 0 9-15,3-2 25 0,-2 0-39 0</inkml:trace>
  <inkml:trace contextRef="#ctx0" brushRef="#br0" timeOffset="237900.3079">3334 8710 646 0,'-2'-2'223'0,"-2"1"12"0,3-2-17 15,0 2-40-15,1-1 3 0,-1 2-31 16,-1 0-10-16,-1-2-17 0,2 0 4 0,0 0 9 15,1 2-46-15,-1 0-5 0,1-1-3 16,1 0 4-16,0 1-20 0,-1-1-15 0,4-1-1 16,1 0 23-16,1 1-17 0,11-5-32 15,-2 1 14-15,4 0-6 0,0-2 13 0,1 3 0 16,3-3-20-16,2 3 19 0,-1-2-36 0,-1 1 2 16,2 0 10-16,-1 1 10 0,1 1-20 0,-4-1 22 15,0 1-13-15,1-3 0 0,-6 3 19 0,-2 0 8 16,-5 3-23-16,-1-1 9 0,-3 0 8 15,2 0 33-15,-3 0-42 0,-1 1 25 16,1-2-31-16,-1 2 40 0,-1 0-26 0,1 0-22 16,0-1 6-16,-3 1-7 0,0 0 7 0,0 0 7 15,0 0 13-15,0 0-65 0,0 0 15 0,0 0-36 16,7 0-25-16,-7 0-41 0,0 0-45 16,0 0-28-16,8-9 17 0,-8 5-303 0,0-1 59 15,2 1 26-15,-2-2 26 0,1 0 25 16,-1-2 40-16,0 1 17 0,12-18 7 0</inkml:trace>
  <inkml:trace contextRef="#ctx0" brushRef="#br0" timeOffset="239566.3195">4724 8301 389 0,'-2'-2'296'0,"2"-1"-47"0,-2 0-19 15,1-2-28-15,2 2-3 0,-2 0-30 0,0 0 10 16,0 2-54-16,2 1 5 0,-1-2-23 16,0 2 25-16,1 0-33 0,0 0 13 0,1 0-14 15,0 2-19-15,2 1 8 0,0 0-6 0,5 7-9 16,-3-3-4-16,3 5 17 0,3-1 8 0,-1 2-25 16,-2-1 22-16,5 3-12 0,-2 0-30 0,1 1 25 15,-1-1-20-15,2 1 16 0,-1 2-4 16,1 1-32-16,0-2-3 0,1 2-3 0,-1-2-15 15,-1 1 15-15,1-1 12 0,-1 0-2 16,-1-1-11-16,-3-1-4 0,2-1-1 0,1-1 0 16,-5 0-14-16,0-1 25 0,-4-3-19 15,1-1-19-15,0-1 2 0,6 5 1 0,-6-4 30 16,-1-3-2-16,-1-2-33 0,0 0 28 0,0-1-14 16,-1 0-12-16,1 0-9 0,-1-1-4 15,0-1-20-15,1 2-4 0,-1-1-16 0,0-1-32 16,-1 0-33-16,0 0-31 0,0 0-35 0,0 0 17 15,3-15-135-15,-3 10-82 0,8-10-10 16,-3 2 15-16,-1-4 25 0,2 3-10 0,-3-3 15 16,4 1 53-16</inkml:trace>
  <inkml:trace contextRef="#ctx0" brushRef="#br0" timeOffset="240015.2563">5207 8376 229 0,'2'-7'335'0,"1"1"-42"0,-1 0-42 0,-2 2 0 15,2-2 14-15,-2 3-35 0,2-3 2 0,-2 5-19 16,3-3-9-16,-2 0-6 0,-1 1-20 0,1-1-22 16,0 3-36-16,-1-1-18 0,1-2-10 15,-1 2-12-15,1 1-6 0,-1 1-10 0,1 0 20 16,-1 0-9-16,-1 1-9 0,1 0-19 0,-1 3-4 16,0 0-5-16,0 3 11 0,-5 9-2 15,2 1-5-15,-2 2 14 0,0 0-16 0,-2 2-3 16,0 1-5-16,3-1-1 0,-2 2 0 0,-3 2 12 15,1-2 6-15,2 0-19 0,0-2 27 16,-1 4-25-16,-2 0 3 0,2 0-31 0,0-1 28 16,-2 1 3-16,4 0-7 0,-1 2-9 15,-1-3-19-15,2 2 18 0,-1 0 2 0,-1 0-7 16,5-1 3-16,-3-1-9 0,2-2-2 16,0 0 16-16,-1-3-36 0,3 0 38 0,1 0-29 15,-3-1 13-15,2-6 5 0,1 0-16 0,0-4 6 16,-1 0 6-16,1-2-12 0,0-1 20 15,-2 0 3-15,2-2-24 0,1 0 31 0,-1 1-21 16,1-2 8-16,-1-1-3 0,1 1 9 0,-1 1-10 16,1-2 0-16,0-1-4 0,0 0 8 15,0 0-37-15,-1 3 2 0,0-5-73 16,1 0-17-16,0-3-60 0,-1-1-23 0,1 0-38 0,0-11 21 16,0 7-228-16,0-4-25 0,12-24 35 15,-4 17 30-15,-1 2 13 0,2 0 42 0,-1 1 51 16,2 4-4-16,1 1-15 0</inkml:trace>
  <inkml:trace contextRef="#ctx0" brushRef="#br0" timeOffset="240871.2088">5670 8588 307 0,'-1'2'275'0,"1"-2"-28"16,0 0-23-16,0-1-48 0,0 1-2 0,0 0 10 15,0 0-43-15,0 1 20 0,0 0-29 16,0-1-20-16,-1 0 3 0,2 0-30 0,-1 0 15 16,0 1-38-16,3 0 14 0,-4-2-9 15,3 2-14-15,1-1 14 0,-1 0 0 0,-2 0-1 16,0 0-11-16,18 1-18 0,-12-1 26 0,2 0-28 16,2 0 3-16,5 0 3 0,3 0-7 15,-2 0-12-15,-1 0 13 0,2 0 8 0,0 0-9 16,-3 0 15-16,0 0-13 0,-3 0 10 15,0 0 6-15,-3 0-9 0,-1 0-14 0,0 0 9 16,-7 0-2-16,9 0-1 0,-2 0 38 16,-7 0-34-16,7 0 11 0,-7 0-5 15,8 0 10-15,-8 0-7 0,8 0 3 0,-8 0-3 16,6 0 0-16,-6 0-5 0,0 0-28 0,0 0 11 16,7 0-2-16,-7 0-2 0,0 0-3 0,0 0 0 15,0 0 0-15,7 0 1 0,-7 0-1 0,0 0 8 16,0 0-19-16,0 0 0 0,0 0 0 0,6 0-30 15,-6 0 24-15,0 0 0 0,10-1-26 16,-9 1 12-16,0 1-18 0,0-1 10 0,0 1-25 16,0-1-24-16,0-1 3 0,-1 1-34 15,1-1-10-15,-1 1-32 0,0-2-59 0,0 1 18 16,1-1-297-16,-1 1 47 0,0-1 37 0,-1 1 31 16,1-2 9-16,0 0 12 0,1 0 42 15,0 0-24-15</inkml:trace>
  <inkml:trace contextRef="#ctx0" brushRef="#br0" timeOffset="273442.2606">31221 11012 373 0,'0'2'159'0,"2"-2"1"0,-1 0-63 0,0 0 15 0,-1 1 0 16,2-1-46-16,-1 1-12 0,-2 1 8 15,2-2-10-15,-2-2-3 0,1 4-29 16,0-2 19-16,0 0-3 0,0 1-5 0,0 0 14 15,0 1-6-15,-2 0-3 0,2 0-5 0,0-2-114 16,0 2-2-16,0-2-34 0,-1 1-25 16,0 0-55-16,3-2-59 0,-3 3 10 0</inkml:trace>
  <inkml:trace contextRef="#ctx0" brushRef="#br0" timeOffset="284944.9245">29966 3817 343 0,'0'0'284'16,"0"0"-36"-16,0-11-1 0,0 11-31 16,0 0-40-16,0 0 0 0,0 0-42 0,0 0-28 15,0 0 12-15,0 0-4 0,0 0-23 0,0 0-9 16,0 0 8-16,0 0-5 0,0 0 10 15,2 3-9-15,-3 4-11 0,3 9-16 0,-2-6 13 16,0 5-28-16,0 2 4 0,0 1 5 0,0 0-15 16,0 3-8-16,0-1 12 0,0 2-15 15,0-3 9-15,0 3 12 0,0-2-11 0,14 17-27 16,-10-21 4-16,2-1 13 0,1-2-8 0,-1-1-13 16,-1-4 24-16,-1 0-30 0,0 0 11 0,1-4-6 15,0-2 22-15,0 0-13 0,2-1 13 16,0 0-21-16,-7-1 2 0,13 0-2 0,20-15 11 15,-10 4 7-15,-4-5-3 0,1 0 9 16,-1-1 7-16,-3 2-3 0,-1 1 12 0,-3-1 6 16,1 5 4-16,-3-2-5 0,-5 6-7 0,0-1 31 15,-2 1-20-15,-1 1-9 0,1 1-3 16,-1 4-25-16,-1-1 6 0,-1 1-6 16,-1 0-1-16,-1 1 2 0,-2 2-23 0,0 2 19 15,1-1-1-15,-4 9 27 0,-1 2-18 16,5-5 3-16,1 1-12 0,-1-2-1 15,1-3-2-15,2-6-1 0,0 8-8 0,0-2-16 16,15 13 12-16,-6-10-14 0,0-3 0 0,7-2 4 16,2-1-15-16,-5-3 31 0,-4 0-2 0,6 0 43 15,19-13-22-15,-16 6 18 0,1-4-27 0,-3 1-2 16,-3-5-1-16,0 5 14 0,0-3 2 16,-2 1-2-16,-5-1-15 0,0 4 16 0,-1 2-4 15,-2 0-56-15,-1 2-6 0,-1-1-34 16,1 3-16-16,-2 0-24 0,1 0-16 0,-1 3-25 15,0 0-49-15,0 0 17 0,0-7-186 0,0 7-72 16,0 0 15-16,0-6 49 0,0 6 24 16,0 0 25-16,0 0 27 0,0-6-10 0,9-3-9 15</inkml:trace>
  <inkml:trace contextRef="#ctx0" brushRef="#br0" timeOffset="285196.8325">30620 3985 322 0,'4'3'377'0,"-1"-2"-78"15,0 1-47-15,0-1-5 0,-1 2 18 0,0 0-4 16,-1 1-9-16,1 1-30 0,0-2 28 0,-1 1-67 16,0 2 9-16,0 2-25 0,0 12-22 15,1-2-20-15,-2 0 2 0,0-8-13 0,0 5 0 16,0 4-48-16,-11 19 13 0,7-15 5 16,1-1-9-16,-4 1-20 0,2-2-22 0,-1 0 3 15,2 1-4-15,-5 0-3 0,3-1-66 16,3-2-4-16,-2-2-23 0,1-1-38 0,0-5-35 15,2-1-50-15,1-3 17 0,1-7-187 16,0 0-103-16,0 0 32 0,7 6-10 16,-3-10 26-16,4-8 105 0,5-7 15 0,-1 1 12 15,-3-6-26-15</inkml:trace>
  <inkml:trace contextRef="#ctx0" brushRef="#br0" timeOffset="285463.3756">30761 3601 389 0,'14'-9'238'16,"6"4"-33"-16,-1-3-47 0,3 0 10 0,2 0-8 15,1 2-25-15,-2 1 1 0,1 1-20 16,-1-2-23-16,-3 4-6 0,-4-1-32 0,-2 0-15 16,-5 3-27-16,-3-2-66 0,-1 2 5 0,1-4-100 15,-5 2-146-15,-1 2 25 0,0 0 14 16,0 0-64-16</inkml:trace>
  <inkml:trace contextRef="#ctx0" brushRef="#br0" timeOffset="285692.3595">30901 3598 727 0,'1'6'232'15,"0"0"-27"-15,-1 0-27 0,4 12-5 0,-4-11 6 16,0 6-28-16,7 17-32 0,-7-11 3 16,3-2-24-16,-2 2 2 0,0 1-1 0,-1-12-10 15,0 7-24-15,0 3 2 0,0-1-12 16,0 3 15-16,-11 18-22 0,6-21-24 0,3 1-44 15,-3-3-24-15,0 0-56 0,3-2 10 0,-3-7-228 16,4 0-45-16,1-6 24 0,0 6-22 16,0-6 21-16,0 7 23 0</inkml:trace>
  <inkml:trace contextRef="#ctx0" brushRef="#br0" timeOffset="286379.2147">31473 3923 411 0,'1'-6'291'0,"-1"1"-31"0,1-1-39 15,-2 0-1-15,-2-1-34 0,-2-5-32 16,-1 1-27-16,-7 2-6 0,1 1-21 0,2 1-21 15,-5 3 18-15,-1 0-16 0,3 1-22 16,6 3-4-16,-3 0-6 0,-6 0-4 0,-21 10-9 16,13-5 8-16,3 2 11 0,-4 0-3 15,3 2-27-15,-2 2-2 0,0 0 21 0,1 3-20 16,2 0 11-16,1 0-16 0,1 0-4 0,3 2-9 16,5 1 20-16,-3 1-14 0,4 1-1 0,0-1 2 15,4 0 0-15,4 2-2 0,2-12 4 0,0 7 4 16,11 17-24-16,-1-16 11 0,2-1 6 15,3 1 5-15,3-3-24 0,4 0 15 16,2-2 15-16,3-4-11 0,-1 1-5 0,1-1 5 16,4-3 1-16,0-3-5 0,4 1-9 0,-2-1 12 15,-19-1-4-15,8 0-6 0,31-11 13 0,-23 4-4 16,-6 0-18-16,2-4 12 0,-5-1-4 16,-1-1 11-16,-1-4 16 0,-3 0-34 0,-6-2-3 15,1 1 22-15,-2-4-10 0,-7 1-6 0,-2 10 18 16,0-6-13-16,0 0-14 0,-17-21 34 15,6 17 0-15,-3 2-27 0,1 3 9 0,-2 1 6 16,3 1 20-16,1 2-8 0,-3 3 17 16,10 0-23-16,-3 3-11 0,3 1 26 0,1 2-26 15,-2 1-1-15,5 2-6 0,0 0 16 0,0 0 2 16,-21 17-20-16,10-4 33 0,5 2-38 0,1 0 4 16,-2 4 10-16,5-1-7 0,-3 4 3 15,-4 0 2-15,4 3 19 0,2 2-12 16,0-1-8-16,-1 1 15 0,2 0 7 0,-1 0-17 15,-4 0-2-15,2 2 1 0,0-4 11 16,-2 2-1-16,0-1-24 0,-1-1 31 0,2-2-10 16,-2 2-2-16,2-4-10 0,-5 1-15 0,4-2 15 15,-2-5-26-15,2 2-25 0,-2-4-10 0,1-1-16 16,8-5-40-16,-3 0 11 0,3-2-96 16,-2-4-116-16,2-1-91 0,5-1 27 0,-1-3 11 15,11-6 24-15,1-6 0 0,2 2 6 0</inkml:trace>
  <inkml:trace contextRef="#ctx0" brushRef="#br0" timeOffset="286692.7537">31834 3923 448 0,'2'-7'345'15,"1"1"-56"-15,-3 1-37 0,1 1-3 16,0 1-32-16,0 0-38 0,0 1 6 15,-1 1-58-15,1 1-16 0,-2 1 4 0,-1 2-23 16,0 2-16-16,-6 11-4 0,-6-1 8 16,2 5-21-16,1 2 7 0,0-1 18 0,-2 1-28 15,-2 2-20-15,2-1 17 0,-1 2 2 0,0-1 3 16,3 1-24-16,1 0 8 0,-1 0-3 0,2 0-10 16,0-2-12-16,3 6 7 0,1-4-22 0,3-2 24 15,1-2-37-15,1-12 15 0,0 5-24 16,0 0-3-16,0 1-31 0,12 9-35 0,-8-17-48 15,2-3 17-15,3-2 11 0,-3-4-215 0,3 2 25 16,17-10-119-16,-9 2 26 0,-1-7 56 0,1-2 26 16,0-2-22-16</inkml:trace>
  <inkml:trace contextRef="#ctx0" brushRef="#br0" timeOffset="286908.7687">31956 4051 702 0,'0'-1'265'0,"0"-1"-32"16,0 2-30-16,2 0-23 0,0 3-13 0,0 0 0 16,6 9-30-16,-2-3-19 0,0 5-5 0,3 0-8 15,1 2-14-15,1 0-23 0,-1 0 30 16,-1 4-8-16,3-2-21 0,-1 0-28 0,0-2-5 16,0-1-21-16,-3-2-41 0,-3-5-27 0,1-1-31 15,-4 1-10-15,2-2 7 0,-1-2-125 16,0-3-57-16,-2 0-77 0,-1-1-11 0,0 0 40 15,0 0 19-15,7-10-9 0</inkml:trace>
  <inkml:trace contextRef="#ctx0" brushRef="#br0" timeOffset="287072.0831">32153 4185 491 0,'2'-8'322'0,"1"1"-27"15,-2 1-51-15,0 1-17 0,-1 0-59 16,1 2-13-16,-2 0-3 0,-1 1-17 0,1 4-15 16,-3-2 14-16,-1 2-10 0,-10 5-19 0,-1 1-18 15,-2 0 2-15,1 1-17 0,-1 1-7 0,0-1 11 16,-1 0-22-16,4 2-5 0,1 0-53 15,1-3 6-15,-3 1-50 0,3-1-37 16,1 0-32-16,7-2 11 0,-4-4-222 0,6 0-68 16,2-1 4-16,1-1 33 0,2-3 25 0,1 1 61 15,-1-1-11-15</inkml:trace>
  <inkml:trace contextRef="#ctx0" brushRef="#br0" timeOffset="287358.3292">32164 3901 278 0,'2'-6'350'0,"1"3"-75"0,-3 0-32 16,1 1-28-16,2 0-12 0,0 4-43 0,2-1-16 15,-2 2 2-15,13 9-26 0,-3 1 5 16,-1 3-19-16,1 4-10 0,-1 1-24 0,0 2 19 16,-1 2-15-16,-4 3-14 0,1-4-18 15,-1 4-13-15,-4 0-1 0,1 2 6 0,-4 3-9 16,0 1 3-16,0-18 8 0,-12 26-8 0,5-16 20 15,-3 0-37-15,-2-1 9 0,-2 2-10 16,-1-6-6-16,-3 1-9 0,1-5 8 0,0-2-10 16,-1 1-26-16,2-4-42 0,-1-2-26 15,4-2-37-15,2-3 12 0,1-3-231 0,4-2-52 16,6 0 48-16,0 0 2 0,-5-13 53 0,5 8-25 16</inkml:trace>
  <inkml:trace contextRef="#ctx0" brushRef="#br0" timeOffset="287704.0722">32493 4110 696 0,'0'0'200'0,"2"1"-11"16,3 0-14-16,8-4-32 0,2 0-18 15,-1 0-5-15,-6 3-52 0,16-1 8 0,-6-5-13 16,-5 1-44-16,-2-1-18 0,1 5 0 16,-2-5-103-16,-5-3-80 0,-1-1-142 0,2 1 15 15,-6 9-21-15,0-9 48 0</inkml:trace>
  <inkml:trace contextRef="#ctx0" brushRef="#br0" timeOffset="287927.5905">32579 3981 480 0,'1'3'222'0,"-3"1"-21"16,0-1 2-16,1 6-31 0,-3 1-23 16,3 1 28-16,-3-3-16 0,1 11-24 0,2-2 3 15,-1 2 7-15,-1 1-37 0,0 1-24 0,1 4 17 16,0-2-17-16,-1 0-13 0,-2-3 11 0,2 2-26 16,-6-3-12-16,6-5 8 0,-1 3 7 0,0 0-25 15,1-1-14-15,0-1-24 0,-6 1-36 16,7-4-28-16,-5 1-47 0,7-2 11 0,-1-5-188 15,1-1-108-15,0-5 28 0,0 0 22 16,12-1 37-16,-3-2 13 0,5-4 30 0</inkml:trace>
  <inkml:trace contextRef="#ctx0" brushRef="#br0" timeOffset="288391.0745">32951 3913 398 0,'-1'0'333'0,"1"3"-73"0,2-3-45 0,-1 4-23 15,1 4-1-15,2 2-35 0,-3 2-6 0,1 4-18 16,2 4-8-16,-2 1-25 0,1 4 4 0,-1 0-3 16,-2-13-15-16,0 7-14 0,0 2-20 15,0 1-6-15,-14 24 14 0,10-25-33 0,2 2 20 16,2-3-16-16,-8 0 2 0,6-2-2 0,-5-5 5 15,0-2-2-15,2 0-9 0,2-8 12 16,0 4-14-16,3-2 11 0,-3 0 3 0,1-3 11 16,1 2 30-16,0-4-21 0,1 0-4 15,1-6-12-15,-1-2-5 0,4-2 12 0,3-1 7 0,1-5-33 16,3 0 2-16,3 0 21 0,1-2-15 16,1 6-13-16,-2 1 13 0,-5 4-24 0,2-1 38 15,-1 8-19-15,-1-2-26 0,1 1 1 0,-10 1 29 16,10 0-24-16,0 0-1 0,11 18-4 15,-17-10-22-15,-1 3 30 0,-2 3-22 0,0 0 18 16,0-1-3-16,2 0 5 0,-3-6-10 16,-18 13-13-16,10-4 30 0,-3-3-29 0,-3-1 3 15,0 0-22-15,-4 1 2 0,3 1-22 0,-6-6-20 16,1-2-2-16,5 1-31 0,4-3-50 16,2 0 15-16,9-4-162 0,0 0-87 0,-12-11 6 15,15 6 24-15,5 2 25 0,3-5-10 0,-1-4 9 16,4 0 33-16</inkml:trace>
  <inkml:trace contextRef="#ctx0" brushRef="#br0" timeOffset="288624.9794">33312 4207 307 0,'6'0'359'0,"-1"3"-92"0,3-3-36 16,-4 3-32-16,-2 2-6 0,1 0-23 15,-1 7-15-15,2 4-5 0,-2-3-7 0,0 2-8 16,-6 2-25-16,7 2-19 0,-4 5-3 15,-1-3 25-15,2 0-27 0,-1-1-14 0,1-7 3 16,-6 21-6-16,2-15-9 0,-2 6 7 16,4-4-10-16,-4 0-19 0,0 2 6 0,-4-6-28 15,3 0-17-15,-1-4-56 0,-1 0-34 0,-1 4 8 16,-5-6-246-16,7 0-89 0,-4-6 58 16,-4 6 28-16,-3-4 24 0,-5-2-56 0,-6 5 17 15,-2-7-6-15</inkml:trace>
  <inkml:trace contextRef="#ctx0" brushRef="#br0" timeOffset="289458.2031">29929 5122 500 0,'-1'-2'310'0,"0"-2"-47"0,1 2-27 16,0-1-41-16,0 3 0 0,0-1-14 16,-3 2-15-16,3 2-17 0,0 1-31 0,0 1-17 15,-1 3 6-15,1 9-22 0,0-8 4 16,0 5-27-16,0 1 13 0,0 3-25 0,0 1 26 16,0-2-30-16,0 0-5 0,0-1-17 15,4 14 21-15,0-16-29 0,-1-2 5 0,3-3-5 16,1 1 13-16,1-2-28 0,0-3 27 0,0-3-14 15,0 0 10-15,1-2-22 0,-9 0 14 0,12 0 0 16,21-12-4-16,-15 0 21 0,2 1-7 16,-1-3-3-16,-1-2 23 0,-2 1-27 15,-2 3 38-15,-2 0-5 0,-3 3 26 0,-1 1-42 16,-2 2 33-16,0 2-29 0,-4 1-22 0,-1 1-2 16,-1 1-3-16,-2 2 28 0,-1 2-24 0,-1 0 39 15,-7 9-27-15,3-2-7 0,-4 4 2 0,2-3-31 16,2 4 45-16,-3-2-38 0,6-3 1 15,4-2-35-15,0 0 38 0,1-8-42 0,0 8 4 16,0-8 21-16,17 22 6 0,-4-12-16 16,1-5 28-16,0 0-35 0,4-3 22 0,-11-2-5 15,7 0-4-15,1 0 2 0,18-15 11 16,-13 8-4-16,-1-3 32 0,-3 2-24 0,2-4-2 0,-5 2-5 16,-1-2 35-16,-1 1-24 0,-2-1-28 15,-3 0 17-15,-2 1 3 0,1 3-20 0,-3 0 11 16,-1 1-14-16,0 0-44 0,0 1-17 15,-1 6-6-15,0 0-38 0,0-9-24 0,0 9 16 16,0-8-155-16,0 8-88 0,0-8-4 16,0 8 27-16,0-7 23 0,0 7 18 0,0 0 11 0,2-14 3 15</inkml:trace>
  <inkml:trace contextRef="#ctx0" brushRef="#br0" timeOffset="289773.4381">30583 5195 500 0,'6'0'343'0,"-1"-1"-56"0,1 2-47 16,-1-1-9-16,-1 1-12 0,1 0-44 0,-1 0-6 16,1 2 4-16,7 6-48 0,-3-3-17 15,2 1 4-15,-5 2-21 0,-2 0-4 0,-1-1-24 16,-2 2 14-16,-1-3-19 0,0 1-2 0,-12 20 1 16,5-11-9-16,-4 0-14 0,-2 0 5 15,5 0-15-15,-3-2 30 0,-4-1-23 0,2 1-15 16,3-1 3-16,-1-3-15 0,7-3 7 15,-2 0 1-15,1 0-1 0,4-4-2 0,-2 1 5 16,2 0 2-16,1-5-4 0,0 0-12 0,0 0 18 16,0 0-4-16,0 5 15 0,14 2-21 15,-8-7-8-15,13 0 18 0,-10 0-4 0,8 0 5 16,21-13-53-16,-14 5-5 0,1 0-42 16,-4-4-56-16,3 3 11 0,-5-7-211 0,3 2-60 15,4-4 15-15,-2 0 25 0,-1-2 7 0,-4-2 24 16,-1-2-27-16,-1 1 1 0</inkml:trace>
  <inkml:trace contextRef="#ctx0" brushRef="#br0" timeOffset="290006.9423">30942 4838 283 0,'-2'-2'333'0,"0"0"-97"0,1-1-1 0,1 1-31 16,2 2-7-16,2-3-15 0,0 3-30 16,3-2-29-16,13 1-8 0,-2-2-24 15,4 0 19-15,-2 1-38 0,-1 0-24 0,-3-2-8 16,1 2-37-16,-4-1-46 0,-4 0-12 16,0 0 5-16,-2-1-187 0,0 0-64 0,-5-1-12 15,0 2 23-15,-2 3 13 0,0 0 14 0</inkml:trace>
  <inkml:trace contextRef="#ctx0" brushRef="#br0" timeOffset="290190.4717">31094 4774 623 0,'-2'4'211'15,"-1"2"-13"-15,-1 8-8 0,-1 1 34 0,-1 1-42 16,3 2 19-16,-3-1-32 0,3-1-17 16,-2 2-7-16,2 1-10 0,-1 2-28 0,2-5-2 15,-3 7-23-15,-3-2 15 0,0-2-19 16,3 0-1-16,-3 4-18 0,2-4-15 0,-2 0-15 15,-1-3-60-15,2 0-34 0,2 2 7 0,-1-5-233 16,-1 0-105-16,4-2 26 0,3-11 25 16,0 0 20-16,12 17-4 0,-6-14 41 0</inkml:trace>
  <inkml:trace contextRef="#ctx0" brushRef="#br0" timeOffset="290790.8618">31689 5071 806 0,'2'-7'281'16,"0"-1"-3"-16,-2 2-67 0,0 1-17 0,-2-2-18 16,-1 4-37-16,-5-9-17 0,-3 6-7 0,-1 4 11 15,1 0-46-15,-1 2 14 0,3 0-12 0,-9 0 3 16,-19 15-13-16,13-7-28 0,0 3-6 15,2 2-1-15,-1 0 4 0,4 2-2 0,-2 0 10 16,2 1-23-16,3 1 2 0,0 4 2 16,1 0-11-16,1-2 14 0,3 0-8 0,2 1 2 15,2-2 8-15,1 5-11 0,6-5 11 0,-1-3-7 16,1-2 8-16,0-4-24 0,19 13-16 0,-2-6 8 16,-3-5 12-16,3 0-23 0,5-2 17 15,0-1 2-15,0-2-3 0,2-1 7 0,5-2-28 16,-18-3 25-16,9 0-18 0,5 0 26 0,0 0-11 15,28-13-10-15,-27 5-11 0,1-3-7 16,-2 0-9-16,-3-2 9 0,-3 0-7 0,-1-6 10 16,-2-1-2-16,-1 0 5 0,-6-1-8 0,-3 1 10 15,-4 1 17-15,-2 7-27 0,0-4 26 16,-16-19-14-16,6 17 18 0,-2-1 2 0,-1 4 3 16,2 2 2-16,-2-2-4 0,1 5 10 15,3 4-19-15,0 1-4 0,2 1-11 0,-1 3 20 16,8 1 5-16,0 0 1 0,-8 0-9 0,-10 16-3 15,7-1 39-15,3-1-18 0,-2 6-10 16,2-3-5-16,-1 5 29 0,3 1-14 0,-1 0 9 16,-1 1 31-16,-1 0-22 0,4 3-27 0,-2-1 2 15,2-1 37-15,1 0-44 0,-3 2 13 16,-1-2-29-16,3 1 31 0,-4 0-1 0,1 0-37 16,0-3-17-16,3-1 0 0,0-3-33 0,-1-2-26 15,0 0-73-15,4-1 16 0,-2-4-131 16,4-12-148-16,0 8 33 0,0-8 25 0,0 5-4 15,11 1 40-15,-4-6 21 0,0 0 12 16,17-11 61-16</inkml:trace>
  <inkml:trace contextRef="#ctx0" brushRef="#br0" timeOffset="291090.8897">32153 5157 657 0,'3'-4'373'0,"-1"-1"-90"0,0 2-11 0,0 2-56 16,0-2 10-16,-2 1-57 0,2 1-23 0,-2 2 0 15,-2 2-27-15,0 2-2 0,-2 9-27 16,-3 3 23-16,0 2-26 0,-3-2-21 0,1 4 0 16,0 0 4-16,1 0 22 0,0 0-36 15,1 1-23-15,2 0 39 0,-1 0-45 0,3 0 19 16,-2-2-3-16,5 3-34 0,0-13-17 0,0 5-6 15,0 0-25-15,12 13-26 0,-8-21-25 16,-1 0-24-16,0-1-43 0,1-1 13 0,0-2-178 16,2 0-93-16,0-3 28 0,-1 0 23 15,-5 0 60-15,0 0-18 0,32-12 24 0</inkml:trace>
  <inkml:trace contextRef="#ctx0" brushRef="#br0" timeOffset="291276.3988">32276 5298 789 0,'1'-4'278'0,"0"0"-11"0,0 2-39 16,1 0-45-16,-4 1-15 0,4 0 0 0,-1 2-28 16,1 0 1-16,0 2-5 0,1 1-28 0,8 8 4 15,-6-3-2-15,-1 0-36 0,3 6 10 16,1-2 14-16,0-1-33 0,1-1-21 0,-4-3-36 16,1 1-47-16,-2-2-13 0,0-2-72 0,0-1 4 15,-1 0 10-15,0-1-153 0,0 0-83 0,-1-1-44 16,2-2 37-16,-4 0 41 0,0 0 22 15,0 0-3-15</inkml:trace>
  <inkml:trace contextRef="#ctx0" brushRef="#br0" timeOffset="291459.8654">32454 5298 595 0,'-1'0'298'0,"-2"1"-59"0,0 3-17 16,-13 4-8-16,5 1-1 0,-2-1-41 0,1 2 4 15,-2 1-18-15,5 1-49 0,-4 0 4 16,-2 1-4-16,3-1-20 0,3 1-21 0,-5-2-23 15,1 1-29-15,1 1-20 0,1-6-41 0,4 0-55 16,5-1 9-16,-4-1-206 0,2-4-70 16,0 4 10-16,4-4 24 0,0-1 20 0,0 0 12 15,1-5 2-15</inkml:trace>
  <inkml:trace contextRef="#ctx0" brushRef="#br0" timeOffset="291739.9458">32542 5079 439 0,'4'-1'325'0,"4"4"-49"15,-5 0-48-15,3 2-24 0,3 4-20 0,-1 4-11 16,2 2-22-16,1 4 16 0,-4 1-20 16,0 3-19-16,-7 2-24 0,6 0-15 0,0 1 1 15,-2 1-11-15,-4-1-17 0,0 2 9 0,0-14-25 16,0 7 37-16,-17 22-23 0,8-18-11 15,-3-2 3-15,-2-8 16 0,-3 2-24 0,4-6-4 16,-4 3-6-16,-3-4-33 0,3 3-20 16,0-5 2-16,2 0-22 0,3 0-10 0,-1-5-22 15,6-2-61-15,2-1 11 0,5 0-151 0,0 0-123 16,-7 0 17-16,-3-13 7 0,9 7 50 0,1-1 27 16,7-11-30-16</inkml:trace>
  <inkml:trace contextRef="#ctx0" brushRef="#br0" timeOffset="291925.9466">32833 5335 635 0,'14'0'205'16,"-1"1"-3"-16,-2 2-26 0,2-6-41 0,-13 3-66 15,11 0-6-15,16-9-175 0,-22 2-113 0,3 1 15 16,-4-2 12-16,-4 0-62 0</inkml:trace>
  <inkml:trace contextRef="#ctx0" brushRef="#br0" timeOffset="292139.9188">32866 5186 487 0,'-2'7'323'0,"1"4"-66"0,1-2-24 0,2 1-18 15,-6 3 0-15,4-5-20 0,0 4-27 16,0 4-7-16,-13 19-12 0,7-14 22 16,6-5-38-16,-5 5-18 0,5-5-22 0,-5 2-8 15,1 1 4-15,-1 1-17 0,2-1-21 16,2 0-11-16,-1 1-51 0,-3-7 3 0,3-4-83 16,0-2-16-16,0-1-37 0,2-6 15 0,-1 3-279 15,6 2-1-15,3-8 40 0,2-2 55 0,1-3 23 16,9 0 16-16,-8-6-35 0</inkml:trace>
  <inkml:trace contextRef="#ctx0" brushRef="#br0" timeOffset="292572.7975">33196 5136 465 0,'3'4'331'0,"-2"3"-45"16,2-1-27-16,-1 2-43 0,-3 4-26 0,4 4 8 15,-2 1-6-15,-2 0-20 0,5 2-44 16,-9 2-18-16,2 0-16 0,-4-2 0 0,4 0-8 16,-3 0-16-16,-1-3-9 0,3 3-8 0,-6-4 13 15,2 0 7-15,2-2-31 0,-1-4-9 16,-1-1 5-16,5 1 18 0,3-9-18 0,0 0-20 16,0 0 27-16,0 7-12 0,0-7 15 15,-7 8 10-15,5-12-2 0,0 1-42 0,4-1-8 16,5-2 25-16,-5-2-13 0,3-1 0 0,3-1-6 15,3 0-16-15,2 2 34 0,-2 3-38 0,0 1 28 16,-3-3-28-16,0 5 32 0,0 2-7 0,0 1-25 16,-2 4-9-16,0-2 22 0,1 3 12 15,-2 2 7-15,-2-1-46 0,1 3 13 0,-3 0 1 16,2 1 13-16,-6 4-8 0,-5-1 15 16,1-5-1-16,-3 0-22 0,-1-2 9 0,0 4-26 15,-4 0-4-15,0 0 11 0,1-5-30 16,5-2-12-16,-5 3-27 0,3-1-30 0,-1-4-59 0,4 4 16 15,8-6-122-15,0 0-77 0,-14-13-30 16,11 9 26-16,12-3 23 0,-4 2 21 0,2-2 21 16,10-2 23-16</inkml:trace>
  <inkml:trace contextRef="#ctx0" brushRef="#br0" timeOffset="292907.4754">33429 5421 227 0,'6'8'289'0,"-3"-1"-58"0,1 4-5 16,-6 2-28-16,3-4-28 0,-3 4-3 16,-1 0 1-16,1-1-32 0,-3 4-16 0,1-1-4 15,-3-5-21-15,0 3-2 0,4-1-23 16,-7-1 4-16,4-3-9 0,-1 0 19 0,6-2-35 16,1-2-18-16,1 0 3 0,-5 2 3 0,6-4-18 15,0-4 15-15,9 7 21 0,-2-2-24 0,3-2 17 16,7 1-33-16,2-2-8 0,1 3 13 15,-2-5-15-15,0 4 22 0,1 0 24 0,-1 0-28 16,-6-1-13-16,-1 1 29 0,-3-1 3 16,-1 2-27-16,-9-3 15 0,0 0-23 0,11 0-8 15,-11 0 13-15,7 0 4 0,-7 0-20 16,0 0 1-16,4 5 11 0,-4-2 20 0,-1 0-43 16,-2 4 5-16,-4-6-50 0,4-2-28 0,-1-1-21 15,3 4 10-15,-6-2-205 0,6-7-95 16,-6 2 35-16,0-3-3 0,2 4 42 0,-5 0 25 15,0-3 25-15</inkml:trace>
  <inkml:trace contextRef="#ctx0" brushRef="#br0" timeOffset="298143.0124">20374 9189 310 0,'3'-1'236'0,"1"1"-24"0,0-1-53 0,0 1-29 16,0 0-18-16,0-1-31 0,1 1-40 15,2-1-16-15,0 1-2 0,-1-1-176 16,-6 1-130-16,0 0-52 0,9 0 23 0</inkml:trace>
  <inkml:trace contextRef="#ctx0" brushRef="#br0" timeOffset="307105.6951">20367 12019 532 0,'10'-3'286'0,"-1"3"-77"0,-1-4-41 15,5-2-21-15,-4 1-103 0,-1 2-38 0,0-1-1 16,1 3-281-16,9-3 15 0,1-2 13 0,0-2-58 16</inkml:trace>
  <inkml:trace contextRef="#ctx0" brushRef="#br0" timeOffset="332704.4037">7115 7985 497 0,'0'0'225'0,"0"0"-56"0,14 0 9 16,-14 0 6-16,0 0-29 0,0 0-5 0,0 0-14 16,0 0-26-16,14 0-11 0,2-2-9 15,-14 2-4-15,0 2 15 0,-1-2-21 0,1 0-5 16,-1 1 7-16,0-1-6 0,0 0-10 16,0 0 7-16,0 2-5 0,-1-2-10 0,0 0-6 15,1 0 13-15,-1 0-7 0,0 0-20 0,1 0 0 16,-2 0-6-16,0 0 2 0,-1 0-8 0,-2 0-4 15,-2 0 19-15,0 0-8 0,-1 0-9 16,-10 0-15-16,7 0 3 0,-5 0 16 0,-3 0-13 16,1 0-13-16,-2 0-8 0,0 0 8 15,0 0 7-15,-2 0-7 0,0 0 6 0,2 0-10 16,-3 0 10-16,0 0-16 0,2 0 13 16,-1 0 10-16,0 0-6 0,3 0-13 0,1 0-1 15,0 0 16-15,-2 0 0 0,2 0-25 0,3 0 19 16,-3 0 4-16,2 0 7 0,3 0-22 0,2 0 20 15,1 0 2-15,2 0 16 0,0 0-15 0,7 0 14 16,-7 0-19-16,7 0-4 0,0 0 22 16,-8 0-8-16,8 0-11 0,0 0 11 0,-7 0 1 15,7 0-21-15,0 0 2 0,0 0 9 16,0 0-14-16,0 0 7 0,-11 9-8 0,9-6-4 16,4 0 9-16,-1-1 18 0,1 0-21 0,1 1-2 15,-1 0 2-15,0 1-7 0,1-2 16 16,-1 3-3-16,4 10 6 0,-3-3 1 0,4 5-22 15,-5-4 21-15,-1 0-12 0,-1-6 14 0,0 8 8 16,0 1-17-16,0 1 10 0,-13 20 16 16,7-16-21-16,-1 2 12 0,-1 0-11 0,-1-2-16 15,1 2 40-15,-1 1-2 0,-3-2-27 0,1-1-11 16,0 2 37-16,1 0 3 0,0-1-33 16,-2 0-10-16,1 0-8 0,0-1 21 0,1 1 3 15,0 0 4-15,3-1-12 0,-5-1-4 16,3-1 15-16,0 4-8 0,-2-4-3 0,3 1 31 15,-1-1-28-15,1 0-13 0,-3 1 29 0,3 0-30 16,1 0 7-16,2-1 27 0,-2 1-2 0,3-1-27 16,1-1-2-16,3-2 23 0,-1 1-23 15,0-4 29-15,0 0-25 0,1-3 35 0,0-10-19 16,0 12-9-16,0 2 22 0,15 9-1 16,-10-15-2-16,3-3-8 0,3 2-2 0,8-3 33 15,-4 1-18-15,9-2-2 0,-3-2-1 0,-2 2-5 16,-7-3-1-16,8 0 0 0,2 0 8 0,2 0-7 15,1 0 2-15,-1 0-5 0,-1 0 20 16,0 0-18-16,22-13-2 0,-27 11-25 0,-4 2 3 16,-3 0 23-16,-11 0 12 0,7 0-17 15,0 0-2-15,-7 0 2 0,9 0-16 16,-9 0 10-16,7 0-7 0,-7 0 28 0,7 0-25 0,-7 0 3 16,0 0-4-16,7 0 5 15,3-9 6-15,-8 9-20 0,-2 0 1 0,0 0-76 16,0 0-9-16,0 0-33 0,0 0-50 0,0 0-65 15,8-13 23-15,-8 9-220 0,-1-2-25 16,0 0 46-16,1 0 30 0,0-2 37 0,0-5 20 16,-9-12 17-16,3 11 19 0,0 5-29 0</inkml:trace>
  <inkml:trace contextRef="#ctx0" brushRef="#br0" timeOffset="333160.6992">6644 8650 348 0,'-3'-4'205'0,"1"1"-38"16,-1 0-40-16,2 0 36 0,0 1-29 15,-1 0-3-15,0 0-32 0,1-1-5 0,-1 1 18 16,1 1-34-16,-1-2 5 0,1 2-17 0,0-1-23 16,-2 1 11-16,1 1 9 0,1-2-13 0,1 0 1 15,0 2-3-15,0-1 8 0,1 1-3 16,-2 0-21-16,1-1 21 0,0 1-17 0,0 0 37 16,2-2-15-16,0 2 7 0,2-3-5 0,1 2 5 15,1-1-2-15,11-2 7 0,4-1-14 16,-3-2-7-16,1 1-2 0,4-1-7 15,-3 0 18-15,1 1-16 0,-1-1 2 0,-2 2-13 16,0 2-4-16,-7-1 4 0,1 1 10 0,-3 1-24 16,-1 0 9-16,-3 1-4 0,0-1 4 0,0 1-13 15,-1 0 7-15,0 1 18 0,-1-2-31 0,1 1 1 16,-2-1-3-16,1 2-7 0,0-1-23 16,-1 1-13-16,-1-1-11 0,1 1-16 15,-2 0-47-15,0 0 5 0,0 0 9 0,0 0-121 16,0 0-94-16,0 0-98 0,0 0 34 0,8 0 36 15,-8 0 28-15,9 0 11 0,-2 0 6 16</inkml:trace>
  <inkml:trace contextRef="#ctx0" brushRef="#br0" timeOffset="333670.1937">7303 8629 236 0,'-1'-1'341'0,"1"-1"-57"0,1-2-40 15,0 3-2-15,-1-1-17 0,1 1-28 16,-1 1-32-16,0 0 11 0,0-1-38 0,0 0-12 15,-1 1-16-15,2-2-20 0,-1 2-4 16,1 0-12-16,0-1-6 0,-1 2-9 0,0 1-7 16,-1 0 15-16,2 0-3 0,-1 0-7 0,0 1-14 15,-1 1 5-15,0 1 17 0,1 0-30 0,-1 0 12 16,0 2-15-16,0 0 26 0,1 1-29 16,0 2 1-16,-7 17 8 0,6-12 6 0,0 4-27 15,-1-7 28-15,1-1-19 0,-2 5-2 0,2 5 26 16,0-7-21-16,-1 3-8 0,1-2 20 0,-2 2-29 15,2-2 13-15,1-2 8 0,-1-2-1 16,0 6-20-16,0-4-7 0,-1-1 3 16,2-3-13-16,0-2 26 0,0 1-23 0,0-2 5 15,0-1 24-15,0-5-25 0,0 0 28 0,0 6-45 16,0-6 25-16,0 6-15 0,0-6 1 16,0 8-5-16,0-8-19 0,0 0 8 15,0 0-35-15,0 0-27 0,0 11-58 0,-1-15 0 0,0 1 14 16,0-3-180-16,0 0-120 0,0 0 13 15,-1-13 27-15,0 1 25 0,-1-1 13 16,-1 2 16-16,-1 1 11 0</inkml:trace>
  <inkml:trace contextRef="#ctx0" brushRef="#br0" timeOffset="334220.0648">7173 8654 712 0,'0'-4'222'16,"-2"-2"-29"-16,2 3-17 0,1-2-20 0,-1 1-8 15,1 0-10-15,0 0-7 0,1-1-12 0,3 3-8 16,0-2-5-16,2 1-25 0,5-3-2 15,2 2-21-15,5 0 12 0,-2 2 6 0,1 0-16 16,3-1 9-16,1 2-18 0,-13 1-3 0,7 0 8 16,3 0-11-16,25 11-7 0,-20-6-8 0,-3 0 3 15,1 0-15-15,2 2 14 0,1 1-15 16,-2 0 13-16,-2-2-8 0,0 2 0 0,-3 4-22 16,0-3 23-16,-1 3 7 0,-1-1-23 0,-3 0-3 15,-2-1 1-15,0 3 21 0,-5 2-1 16,-3-3 6-16,1 2-19 0,-3 0 7 15,-1-8 16-15,0 5-23 0,0 4 11 0,-20 16 6 16,10-11 12-16,-2-2-7 0,-7-2 2 0,4 2 18 16,-4 0-19-16,0-5-10 0,1 2 15 0,-2-2-27 15,-2 3 2-15,2-2-6 0,0-1 20 16,-3 0-20-16,2-4 20 0,-1-1-2 0,2-1-9 16,3 1 4-16,2-3-10 0,4-1 18 15,2-1-2-15,1 0-4 0,2-2-2 0,1-1-2 16,0 2-2-16,3-2-2 0,2 0-2 0,0 0-2 15,0 0-17-15,0 0 10 0,0 0-62 16,0 0-26-16,-15-14-33 0,14 9-26 0,3 0 13 16,-2-4-194-16,0 1-136 0,0-7 38 0,12-20 16 15,-7 14 25-15,-1 2 26 0,6-6 59 0,0-2-24 16</inkml:trace>
  <inkml:trace contextRef="#ctx0" brushRef="#br0" timeOffset="334852.389">8182 8049 539 0,'2'-3'280'0,"2"0"-35"0,-2-1-6 0,0 1-20 15,-2-1-2-15,2 1-22 0,0 0-6 16,0 1-14-16,-2 0 5 0,2 0-49 0,-2 0 35 15,0 0-50-15,1-1 0 0,-1 3-29 16,0-2-17-16,0-2 26 0,1 4 1 0,-2-1-45 16,0 2-2-16,0-1 0 0,-2 3-6 0,-1 0 15 15,-5 8-14-15,4-3-8 0,-5 4-20 0,1 1 4 16,1 1 18-16,-2 1-20 0,3 2 13 16,0 2 18-16,-2 1-35 0,0-1 6 0,2 2-6 15,2 1 10-15,-1 0 2 0,1 5 0 16,-2-2-19-16,4-2 18 0,0 4 6 15,1 0 6-15,1-1-4 0,1 3-15 0,-1-1-3 16,1 0 20-16,0-15 5 0,0 8-6 0,0 3-1 16,0 2 11-16,14 27-27 0,-8-28 8 0,1-2-3 15,0 4 2-15,-1 2-16 0,3-4-2 16,-2 1 18-16,3 2-3 0,0-1 1 0,2 1 2 16,-1-1-13-16,6-3 33 0,-5 0-33 15,2-2-1-15,-1 0-1 0,0-1-4 0,0-1 6 16,2 3 6-16,1-5-20 0,-2-2 2 0,1 0-28 15,-1-3-37-15,0-1 40 0,-4-4-66 16,6 0-1-16,-5-5-42 0,0-2-40 16,-11-1-49-16,12 0 20 0,16-16-263 0,-15 6 17 15,1-7 31-15,-2 3 30 0,0-10 25 0,0 2 23 16,-1-3 21-16,-1 2 11 0,0-1 0 16</inkml:trace>
  <inkml:trace contextRef="#ctx0" brushRef="#br0" timeOffset="335685.1044">8624 8385 299 0,'-1'-4'308'16,"1"-1"-36"-16,-1 3-18 0,2-2-22 0,-2 2-43 15,1-2 2-15,1 3-26 0,-2-2-9 16,2 0-41-16,0 2 3 0,3-2-12 0,0 1-16 0,1 0-7 16,1-2-8-16,9-3-17 0,1 1 4 15,0 0 20-15,0-1-34 0,0 1-14 16,3 1 5-16,-2-2 4 0,1 3 8 0,2 0-27 15,-3-2 11-15,0 1-7 0,-1-1 20 0,3 2-19 16,-4-2 7-16,2-1 2 0,-3-1-4 16,2 0-8-16,-2-1 12 0,-2 1-13 0,1 0-13 15,-3-1 7-15,3-1 22 0,-3 4-8 0,0-7-8 16,-4 4 7-16,3-2-5 0,-1 0 0 16,-3-3 8-16,2 1 9 0,-2-2-11 0,-1 2 10 15,-2 1-18-15,-1 2 7 0,1-1 6 0,-1 3-11 16,0 1-4-16,-1-1-4 0,0 1 0 15,0 0 6-15,0 0-1 0,0 7-2 0,0-7 37 16,0 1-7-16,0-1-35 0,0 0-1 16,-11-11 21-16,8 9-4 0,-1 1-4 0,-1 2-1 15,3 0-41-15,-3 2 28 0,0 1-1 0,1-1-1 16,-2 4-2-16,1-3 5 0,-1 2-1 16,6 1-30-16,0 0-7 0,-10 0 16 0,-1 0-1 15,-2 0 2-15,-9 12-16 0,8-2 21 16,2-3-19-16,-1 5 3 0,3-1 1 0,1 2 13 15,-1 1 13-15,3 1-9 0,2 1 4 0,-1 0-10 16,2 2 13-16,1 0-4 0,1 2-18 16,0-1 2-16,2-9 1 0,0 7 16 0,0 3-4 15,12 26 3-15,-9-23-1 0,3 3 0 16,0 0-15-16,4-2-8 0,-5 4 3 0,2-1 21 16,-3 1 6-16,6-3-3 0,-5 4-9 0,0-1 8 15,0-2 5-15,-3 1-21 0,0 1 9 16,-1-4 0-16,-1-1 12 0,0 1-24 0,0-12-1 15,0 4 23-15,-12 22-9 0,2-16 7 16,3-5 2-16,-3 3 0 0,-1-1-3 0,0-2 1 16,1 0-22-16,-5-1 21 0,2-1 8 0,4-2-20 15,0-2 2-15,-1-1 37 0,1 0-19 0,0-2-3 16,3-3 0-16,1 0-6 0,0-1-15 16,2-3 0-16,-1 3 29 0,-1-4-2 0,0 0-67 15,5 0-47-15,0 0-18 0,-7 0-49 0,-13-17-64 16,11 5 21-16,0-3-205 0,2-2-41 15,-2-2 38-15,3 2 34 0,-1-3 18 16,2-2 26-16,1 2 17 0,1 0 20 0</inkml:trace>
  <inkml:trace contextRef="#ctx0" brushRef="#br0" timeOffset="336018.9549">8683 8560 813 0,'0'-6'312'16,"2"2"-40"-16,0-2-32 0,1 2-22 15,4-8-25-15,6 3-29 0,0 1 24 0,2 0-41 16,-1 1-10-16,5 1-29 0,5-2 5 16,0 1-1-16,2 1-37 0,0 0 8 0,3 0-12 15,-2 0-15-15,1 1 12 0,-1 2 2 16,-2-2-19-16,-2 3-4 0,1-1-15 0,0 0 4 15,-5 1 15-15,-1 0-26 0,-5 0 5 0,-3 2-4 16,-2 0 5-16,-2 0-19 0,0 0-6 0,-3-2 17 16,2 2-9-16,-1-1-5 0,-1 1 7 15,1-1-30-15,-1 1-15 0,0 0-31 0,-2 0 4 16,1-1-33-16,0 0-59 0,0-2 13 16,-1-1-189-16,2 0-124 0,-1 0 31 0,5-6 27 15,2-4 49-15,0 1 28 0,3 0 16 0,1-2 8 16</inkml:trace>
  <inkml:trace contextRef="#ctx0" brushRef="#br0" timeOffset="336471.262">9627 7985 473 0,'0'-7'345'0,"1"1"-38"16,1 2-17-16,-2-3-15 0,0 2-39 0,1 1 19 16,0 1-31-16,-1 0-25 0,1 0-8 0,-1-2-48 15,0 3-10-15,0 2-33 0,0 0-17 0,0 0-17 16,0 0 22-16,0 0-31 0,0 0 16 16,-1-8-11-16,-1 9-13 0,-1 2-10 0,-2 1 34 15,-4 7-52-15,0 0 15 0,-1 3-8 0,0 2-9 16,1-3 23-16,0 4-5 0,1-3 7 0,-1 3 4 15,1-1-7-15,1 1-3 0,-1 5-24 16,2-2 4-16,1 0 1 0,0 4-32 0,1-2 28 16,1 1 5-16,-1 1-6 0,3 2-20 0,-1-2 21 15,-2 2-20-15,4-13 22 0,0 8-1 16,0 0 27-16,0 4-17 0,0 0-8 16,0 1-2-16,12 25 13 0,-8-27-2 0,-1 0-14 0,1 0 0 15,0-3-21-15,-1-2 2 0,3 0 26 16,-3-1 1-16,2-1-17 0,1-2 1 0,1 2-37 15,0-5 0-15,-3-3-39 0,6 1 0 16,-1 0-8-16,-1-5-25 0,1 2-32 0,-1-6-18 16,-1 1-38-16,1-2 20 0,-8 0-249 0,12 0-1 15,15-11 3-15,-11 2 25 0,-1-2 55 16,-2-1 30-16,0-5 9 0,3 0 11 0</inkml:trace>
  <inkml:trace contextRef="#ctx0" brushRef="#br0" timeOffset="336884.1931">9786 8230 578 0,'0'-8'362'0,"-1"-1"-50"0,1 2-15 16,0 0-43-16,1-1-11 0,-1 0 3 0,0-1-54 15,0-2-22-15,11-8-5 0,-6 11-45 16,3-3 26-16,0 1-50 0,5 1-2 0,-5 4-10 15,0 3-20-15,0 0-17 0,-3 2 26 16,1 0-13-16,-6 0-11 0,12 0-19 0,15 10 15 16,-13-2-11-16,0 2-24 0,0 3 28 0,-2 3-20 15,-1-1-8-15,2 2 22 0,-4 1-28 0,-3 0 0 16,3 2 14-16,-3 1 27 0,2 0-14 0,-3-1-40 16,-5 2 42-16,1 1 0 0,-1-13-31 15,-12 20 12-15,4-9-20 0,-1-5 20 0,-5 3-10 16,-2-2 0-16,2-3 5 0,0 0-7 15,-2-3 0-15,0 1 13 0,-1-1-19 0,0-4 11 16,2 1-12-16,2-2-7 0,1-1-14 16,4-4 20-16,1 1-27 0,0-2-1 0,-1 0-11 15,8 0-39-15,0 0-28 0,-6 0-32 0,-4-10 14 16,10 5-123-16,-4-11-106 0,5 2-52 16,-1 5 6-16,0-6 21 0,14-16 25 0,-5 13 21 15,-1 1 11-15,5 0-2 0</inkml:trace>
  <inkml:trace contextRef="#ctx0" brushRef="#br0" timeOffset="337367.2814">10173 8064 314 0,'2'-7'429'0,"-2"1"-103"0,1 4-23 15,-1-4-21-15,0 1-53 0,0 2-9 16,0-1-14-16,0-1-3 0,0 3-33 0,0-2-22 16,-1 2-30-16,1 0 12 0,0 2-27 15,0 0-25-15,0 0 13 0,0 0-22 0,0 0-12 16,0-7 7-16,-10 2-14 0,6 8 4 0,-5 9-16 16,-5-5 10-16,2 3-25 0,-1 0 33 15,1 1-49-15,3 3 41 0,-5-2-34 0,6 4 3 16,-4-1-3-16,6 0-22 0,-4 3 15 0,1-2 7 15,2 3 8-15,-1 0 0 0,4 2-24 16,0 0 39-16,0-1-21 0,4 2 25 0,0-14-30 16,0 9-13-16,0 2 38 0,11 23-15 15,-4-21-16-15,4-1 18 0,2-2-2 0,1-1 11 16,0 0-3-16,4-1-16 0,-2 0-16 0,5-2 19 16,-2 0-10-16,1-1-27 0,0-3 31 0,0-1-11 15,-1 3 8-15,0-6-14 0,-5 1-6 16,2 0 26-16,-6-2 1 0,-1-3-25 0,-2 2 7 15,-2-3-6-15,1 2 12 0,-1-2-14 16,-1 1-20-16,0-1 13 0,-4-1-38 0,0 0-1 16,0 0-22-16,0 0-27 0,0 0-81 15,14-13-14-15,-13 7 20 0,0 0-265 0,-1-1 19 16,1-10 34-16,-1 6 30 0,0-5 21 16,0-4 32-16,0-3 36 0,12-22 9 0</inkml:trace>
  <inkml:trace contextRef="#ctx0" brushRef="#br0" timeOffset="338033.9732">10460 7843 602 0,'0'-3'298'0,"0"-1"-29"0,0 1-44 16,0 2 10-16,0-2-25 0,0 2-18 0,-1-2-15 15,2 2-21-15,0-1-15 0,-1 1-24 0,-1-1 10 16,-1 1-26-16,3 1-10 0,-1-2-12 16,1 3-18-16,1 0-11 0,0 0 3 0,-1 2-14 15,2 1-2-15,6 6 3 0,-4 4-24 0,5-3 18 16,1 6-3-16,4-1 19 0,-2 1-16 15,-3 3 2-15,1 2-22 0,1 1 16 16,0 0-15-16,0 2-16 0,-2 0-1 0,0 0 21 16,0 0 7-16,-2 2-23 0,-1-2 14 0,1 0-5 15,-2 3-8-15,-3 2 11 0,0 2-4 16,-3-4-2-16,0-12-23 0,0 6 33 0,0 4 3 16,-14 27-15-16,7-26 9 0,-2-1-17 0,0-2-4 15,-3-1 20-15,-1-2-19 0,-2-2-10 16,-1 1 13-16,-2-2 4 0,3-1 6 0,-3 2-14 15,-2-6 36-15,2 0-17 0,3 0-6 16,2 1 15-16,0-4-15 0,-1-2 14 0,2 2-10 16,3-4 12-16,2-1-9 0,1-2 5 0,2 1-14 15,2-2 11-15,-2 0-29 0,1-1 22 0,1 1-15 16,-1 0-18-16,2 0-10 0,-1-2-16 0,1 0-11 16,1 0-53-16,0-4-32 0,3 2 14 15,1-3-242-15,4-9-64 0,2-3 37 0,2-1 27 16,0-6 23-16,1-1 17 0,1 0 46 15,2-1 10-15</inkml:trace>
  <inkml:trace contextRef="#ctx0" brushRef="#br0" timeOffset="342799.1625">10916 7779 241 0,'0'0'174'0,"0"-13"-24"16,0 13-3-16,0 0-17 0,0 0 6 0,0 0-21 15,0 0-7-15,0 0-15 0,-14 0-4 0,14 0-8 16,0 0 16-16,0 0-8 0,0 0-16 16,0 0 9-16,0 0-7 0,0-13-8 0,0 13 6 15,0 0-24-15,0 0 18 0,0 0 3 0,0 0-3 16,-23-20 7-16,22 20-11 0,2-1-4 16,-2 0 10-16,0 1-13 0,0-1-14 0,0 1 11 15,1 0 0-15,-1-1-12 0,0 1-6 16,1-1 20-16,-1 1-4 0,1 0-9 0,-1-2-9 15,0 1 18-15,0 1-12 0,1 0 5 16,0-1-13-16,-1-1-10 0,1 2 25 0,0 0-13 16,1 0-3-16,1 0-25 0,-3 0 2 15,1 0 5-15,1 2-3 0,-2-4 3 0,0 2 4 16,2 0-7-16,0 0-19 0,-1 0 11 16,0 0 10-16,0 0 1 0,0 2-1 0,1-1-10 15,-2 0 7-15,1 1-15 0,2 0 14 16,-2 0-7-16,1 2-4 0,0-2-1 0,1 4-6 15,-1-3 15-15,0 3-6 0,0-1 14 0,1 2-11 16,7 8-2-16,-4-1 13 0,0-1-9 0,1 4 8 16,-4-5-13-16,1 2-15 0,-1-3 11 0,0 0 4 15,3 5 11-15,-2-5-14 0,0 7-3 16,2 0 24-16,-3-6-8 0,0 4-11 0,-1-3 23 16,0-1-4-16,-1 7-9 0,0-5-6 15,2-3 8-15,-2-11-16 0,0 12 16 0,0 1 3 16,0 2-1-16,-12 14 15 0,8-12-23 0,4-11-1 15,0 6 11-15,0 3-13 0,0 1 10 16,-11 18 20-16,8-17-19 0,3-11-10 0,0 5 4 0,0 4 24 16,-10 14-15-16,7-14 17 0,1-2-35 15,-1 4 11-15,-3-3 11 0,2 1-1 16,3-2-17-16,-1-3 11 0,2 2 12 0,-1-1 7 16,-1-3-17-16,1-1-14 0,-3 10 24 0,2-5-12 15,0 5-10-15,-1-5 12 0,1 4 20 16,-1-5-3-16,1 0-25 0,0-3 15 0,-1 0 3 15,1 1-9-15,-1-3-15 0,1 0 38 16,2 0-21-16,-2 1-8 0,-3 5 6 0,2-3-18 16,-1 1 24-16,0-4-11 0,1 1-18 0,-1-1 14 15,1-3 23-15,0 2-2 0,0-1 4 0,0 0 5 16,1-1-4-16,-1 0-3 0,0 1-2 16,0-2-3-16,-1 3-11 0,3-1 5 0,-3 0-2 15,2 1-15-15,0-3-2 0,-2 1 0 16,0-1 21-16,2 1-2 0,-1 0-8 0,0 0-2 15,1 0-1-15,-2-2-13 0,2 2 1 0,0-2 1 16,0 0-1-16,-1-1 24 0,1 3-2 16,0-2-2-16,0 1 6 0,1-1-7 15,1-1-2-15,-1 3-23 0,0-2 1 0,-1 0 23 16,1 0 2-16,0-1 13 0,0 1-21 0,0-1 0 16,1 1-20-16,0-1-18 0,0 0-28 0,-1 1-18 15,1-1-24-15,0 0-6 0,1-3-70 16,0 0-28-16,2-3 19 0,5-5-294 0,2-5 27 15,2-2 48-15,0-1 24 0,3-2 17 16,-1 3 42-16,2-1 29 0,-2 1-20 0</inkml:trace>
  <inkml:trace contextRef="#ctx0" brushRef="#br0" timeOffset="350711.4233">4726 8111 212 0,'0'0'155'16,"14"0"-20"-16,-14 0 24 0,0 0-20 0,0 0-9 16,0-12 0-16,0 12-24 0,0 0 11 15,0 0-17-15,0 0-7 0,0 0-11 0,0 0-1 16,0 0-18-16,0 0-10 0,0 0 15 0,0 0-19 15,0 0-9-15,0 0 25 0,0 0-7 16,0 0-9-16,0 0 10 0,0 0 4 0,0 0-19 16,-8-2-13-16,5 5 23 0,-2 0-25 0,0 0-1 15,1 1 13-15,0 0-13 0,-7 10 0 16,0-4-11-16,2 1 0 0,-1-1 4 0,-2 0 21 16,4 1-17-16,0 0 7 0,0-3-2 15,2 4-18-15,0-1 3 0,0-4 2 0,0 6-6 16,-4-2 17-16,3 0-14 0,3 1 9 0,0-3 7 15,2-1-3-15,-1 0-11 0,1-1-7 0,-1 1 6 16,-2 7 11-16,2-1-13 0,-1 0 2 16,-1 2 17-16,-2-2-10 0,0 3 0 0,-1-4-5 15,5-1-10-15,-1 4-8 0,0-4 14 0,1 3 11 16,2-2-14-16,-2-5 5 0,1 0-6 16,-1 0-2-16,1-1-3 0,0 1 1 0,1-2-4 15,-1 11-2-15,-3-3 28 0,-1 1-1 0,6-3-27 16,-3-2 3-16,2 0 1 0,-2-2 17 0,1 0-12 15,1 1-7-15,-4 6 10 0,3-3 6 16,-5 0 0-16,3 0-6 0,3-2-12 0,-2-1 7 16,1-1-8-16,1 0-7 0,0-1 13 0,0 0 5 15,-3 8-5-15,2-4 2 0,2 0-12 16,0-2 22-16,0 0-23 0,-1-2 2 0,-1 13 3 16,-1-4-12-16,3-5 19 0,0-1-4 0,0 0 4 15,0 0-2-15,0-3 2 0,-1 0 12 16,1 0 1-16,-1 1-1 0,1-1-16 0,0 1 11 15,-1 8-8-15,0-1 3 0,1-2-5 0,0-3-7 16,0 0-4-16,0 1-3 0,0 3 19 16,0 0 6-16,0 0 0 0,0 1-6 0,0 0-4 15,0 1 20-15,0 2-17 0,0 1-3 16,0-1 7-16,0 0-12 0,0-1 3 0,0 0 14 16,0-1-3-16,0 2 6 0,0-2-21 15,0-3-10-15,0 4 24 0,0-1-3 0,0-1-9 16,0-1 9-16,4 16-3 0,2-14-9 0,-2 1-1 15,0-2 19-15,1 0-15 0,1-1 21 16,-1-2-34-16,5 0 5 0,-6 0 10 0,1-5-18 16,-1 2 23-16,-1-3 17 0,4 9-20 0,0-8 1 15,-4 0-3-15,2 1 3 0,5 3-3 16,-5-2 20-16,1-3-13 0,-2 0-7 0,-1-2-6 16,0 3-10-16,1-2 32 0,-3 0-25 15,2 1 6-15,-1-4-7 0,1 3 13 0,-1-1-2 16,0 1-5-16,2-1-4 0,-1 1-3 0,-1-1 2 15,1 0-10-15,-2 1-31 0,2-2-14 0,0 0-20 16,1 1-50-16,1-2 12 0,3-2-307 16,1 0 38-16,7 0 24 0,26-23 18 0,-11 9 19 15,4-5 43-15,4-5-7 0</inkml:trace>
  <inkml:trace contextRef="#ctx0" brushRef="#br0" timeOffset="354627.7125">10999 7619 436 0,'0'0'157'0,"0"0"-26"0,0 0 21 16,0 0-21-16,0 0-17 0,0 0-6 0,0 0 0 16,0 0-5-16,0 0-10 0,0 0-13 0,0 0 9 15,0 0 12-15,0 0-20 0,0 0-10 16,0 0 1-16,0 0-10 0,0 0 0 0,0 0-2 16,0 0-18-16,0 0-1 0,0 0 22 15,0 0-17-15,0 0-10 0,0 0-5 16,0 0-4-16,0 0-5 0,0 0 7 0,0 0-3 15,0 0-11-15,0 0 3 0,0 0 12 0,0 0 5 16,0 13-2-16,2 4-19 0,8-7 9 16,-1-2-7-16,0 3 30 0,4 0-16 0,-2-1-12 15,-2 2 5-15,-3-4 4 0,6 4-9 16,0 0-1-16,-1 1 15 0,-4 1-9 0,2-2-10 16,-5 0 2-16,0 3 0 0,5 0-6 0,-3-3 4 15,1 5 5-15,-5-5 13 0,2 4-23 0,1-2 5 16,1 2 2-16,-2 1-7 0,-2 1 16 15,1 1-23-15,1-2 19 0,-4 4-6 0,3-2 11 16,1 0-21-16,-4 1 19 0,0-12 1 0,0 8-6 16,0 2-8-16,0 1 6 0,0 0 6 15,-11 21-1-15,8-18 13 0,1-3-23 0,-2 3 0 16,0-2 28-16,-1 0-17 0,2 1-7 16,-3-1-7-16,2-1-11 0,-1 0 7 0,2-1 17 15,-1 2-3-15,-1-3-5 0,-3 1 1 0,3 0-4 16,0 0 8-16,-1-2-22 0,0 2 8 0,4 0 3 15,-4-2 2-15,0 3-2 0,-1-3 13 16,-5 1-10-16,6 0 29 0,-4-1-41 0,2 0 12 16,3-1-9-16,-8 1-2 0,6-2-7 15,-2-1 26-15,2 0-8 0,-1 0 2 0,4-1-19 16,-3 1 3-16,-1-1 9 0,3-4 0 16,0 1 3-16,2-1 14 0,0-2-12 0,-1-2-22 15,3 2 11-15,-4-2-3 0,4 1 1 16,-2-1 4-16,1-1-12 0,-1 0 36 0,0 1-2 15,1-1-23-15,1 0 12 0,-1-1 4 0,0 0-9 16,0 0-7-16,1 1 17 0,0-2-21 0,1 0 17 16,-1 1-17-16,0-1-24 0,-1 0-42 15,2-1-40-15,0 0-67 0,0 0 16 0,0 0-254 16,-18-22 34-16,15 10-59 0,-3-6 27 0,3-2 101 16,-1-1-3-16,3-5-17 0,1 10 39 15</inkml:trace>
  <inkml:trace contextRef="#ctx0" brushRef="#br0" timeOffset="355924.4708">11500 7206 360 0,'0'-2'210'0,"2"1"-56"0,-2 1-4 0,3-1-6 15,-3 2-24-15,1-2-18 0,0 1-3 0,-1 0 0 16,0-2-3-16,-1 2-4 0,2 0-8 0,-1-1 4 16,-1 1 0-16,0 0 10 0,-2-2-25 15,1 4 3-15,0-2 7 0,-1 0-16 0,0 0 4 16,0-2-15-16,-1 2-5 0,0-1 0 15,1-1-1-15,-5 0-14 0,5 1 29 0,0-2 0 16,-3 1-10-16,2 0-5 0,1 2-3 0,-3-4-3 16,1 1 28-16,2 0-18 0,-1-2-12 15,0 2 8-15,1 0-5 0,0-3-3 0,0 3-5 16,0-1 19-16,1-2-29 0,0 3 6 16,0-3 2-16,-1 1-15 0,3 0 14 0,-1 2-14 15,1-3 10-15,0 1-25 0,-1 1 23 0,1 4-23 16,0 0 5-16,0-8 8 0,0 8-3 0,0-8-17 15,22-11 15-15,-16 11-3 0,-1 3 5 16,2 1-18-16,-2-1-2 0,0 2 19 16,0 0 0-16,0 1-9 0,-1 0 0 0,4 2-5 15,-4-2 4-15,1 2-21 0,1 0 19 16,-6 0-6-16,0 0 2 0,7 0-19 0,1 0 7 16,-8 0 14-16,17 9-6 0,-5 1-3 0,-3 0 7 15,1 4-3-15,-4-3-2 0,0 3 0 16,-4-4 2-16,2 6 11 0,-1 1-2 0,-1-1 9 15,-2-9-14-15,0 5 7 0,0 4-17 0,0 1 6 16,0 2 5-16,-9 20 1 0,-1-22 5 0,6 1 3 16,-5 0-16-16,3 1-2 0,-4-3 7 0,2 1 13 15,-1 0-11-15,0-1 7 0,-3 2 1 16,3-5-9-16,-2-1-4 0,2 1 17 16,-4 0-13-16,4-4 7 0,0 0 5 0,3-4 11 15,1 1-20-15,1-2 16 0,1-2-13 16,-1 3 19-16,2-3-15 0,-1-1 20 0,2 3-13 15,-1-3 6-15,0 0 10 0,0 0-5 0,0 1 9 16,0-1 2-16,2-1-19 0,0 0 28 16,0 0-38-16,-1-1 1 0,2 1 23 0,1-2 10 15,0 1-26-15,0-1-6 0,0 1 15 0,1-2-15 16,2 2-4-16,0-1 7 0,1-1 0 16,-1 1 2-16,1 0 11 0,1 2-11 0,9-2-12 0,2-1 4 15,-3 1-8-15,2 1-14 0,-11 1 11 16,4 0 12-16,1 0-9 0,0 0 7 0,4 0 4 15,0 0-7-15,17 15-2 0,-16-12 0 0,-1 1-14 16,-3-1 16-16,3 3 1 0,0-2 20 16,-2 6-4-16,1-5-20 0,3-1-19 0,-2 2 2 15,0-1-7-15,0-1 22 0,1 2-1 16,-5-2-4-16,-1-4 4 0,0 3-23 0,-1 0 32 16,0-1-4-16,-3 0 16 0,2 1-22 0,-2-2 12 15,-1 0-30-15,1 1 32 0,-2-2-1 0,2 2-1 16,-2-1 0-16,0 0 5 0,0-1-18 15,1 3 0-15,-1-3 37 0,-2 1-11 16,1-1-1-16,2 2 16 0,-3-2-14 0,0 0 18 16,0 0-23-16,-2 0-1 0,0 0-2 15,0 0 7-15,0 0 8 0,0 0-8 0,0 0-3 0,0 0-12 16,0 0-4-16,0 0 0 0,7 0-25 16,-7 0-5-16,0 0-49 0,0 0 4 15,0 0-44-15,0 0-36 0,0 0-66 0,0 0 22 16,6 0-293-16,3-12 40 0,-9 7 36 0,2 0 6 15,-2 0 47-15,-2-2 60 0,2-1-21 16,-13-14 5-16,9 11 1 0</inkml:trace>
  <inkml:trace contextRef="#ctx0" brushRef="#br0" timeOffset="366704.1213">12349 8319 234 0,'0'0'217'16,"0"0"-40"-16,0 0 13 0,0 0-45 0,0 0-8 15,0 0-9-15,0 0-34 0,0 0-16 0,0 0 25 16,0 0-25-16,0 0-21 0,0 0 20 16,0 0-16-16,0 0-3 0,0 0 20 0,0 0 3 15,4 21-20-15,17-18 8 0,-12-3-25 16,7 0 1-16,2 0 11 0,6 0-17 0,-1 0 22 15,2 0 4-15,-1 0-20 0,1 0-16 0,23-13 15 16,-24 12-6-16,-2-3-12 0,-1 3 6 16,-2-1-10-16,-1 0-11 0,-1 0 4 15,-4 0 6-15,5-1 0 0,-5 3 2 0,0-1-8 16,-3-1-4-16,-1 2 12 0,-1-3-18 0,0 3 18 16,-1 0-29-16,-1 0 12 0,0-1 3 15,-3 1-4-15,4 0-14 0,-4-2-5 16,1 2-15-16,0 0-10 0,0-1-47 0,-3 1-10 0,-1 0 10 15,0 0-81-15,4-2-51 0,-6 2 18 16,-1 2 18-16,-1-4 13 0,-2 2 14 0,1 0-161 16,-2-1 27-16,-7-2-16 0</inkml:trace>
  <inkml:trace contextRef="#ctx0" brushRef="#br0" timeOffset="367106.9794">12630 8194 306 0,'-2'-1'251'0,"-1"-2"-19"0,2 1-39 15,0 0-34-15,-1 1-37 0,2-1-1 16,-2 1-15-16,0 0-13 0,2 1-14 0,-2 0 0 16,0 1-5-16,-1 0-15 0,2 2 8 15,-1 1-11-15,0 1-9 0,0 1-5 0,-5 8-19 16,5-3 19-16,-6 4 4 0,5 1-16 0,-4 1 18 15,2-2-20-15,1 3 4 0,0 3 7 16,-1-2-11-16,-1 3 11 0,3 1-13 0,-2-2 2 16,1 1 12-16,-2 3-13 0,3-3-10 0,-3 0 8 15,4 0-10-15,-1 2-10 0,-4-2 12 16,5-1-3-16,-2-2-4 0,3 0-7 0,-1-1 11 16,0 1-1-16,2-2 12 0,-2-2-19 0,0-3-11 15,2-2 6-15,0-1 5 0,0-9-3 0,0 7-7 16,0-1 6-16,0-6 11 0,0 9-21 15,0-2 14-15,0-7 6 0,0 8 9 0,0-2-12 16,0-6 6-16,0 7-2 0,0-7 16 16,0 6-22-16,0-6-14 0,0 0-22 0,-12 12-16 15,8-12-51-15,1-2 9 0,1 2-321 16,0-3 46-16,-2-1 9 0,3-1 8 0,4-2 16 16,1-11 8-16</inkml:trace>
  <inkml:trace contextRef="#ctx0" brushRef="#br0" timeOffset="368168.4581">14099 8019 334 0,'3'-3'276'0,"-1"0"-30"0,0 1-19 16,0 0-24-16,0 0-41 0,0 1-13 15,3-1-8-15,-3 1-9 0,1-1-1 0,-1 0-17 16,0 2-20-16,-2 0 1 0,0-2-6 16,2 2-2-16,-2-2-8 0,0 1-10 0,-2 0-4 15,0 1-29-15,-3-1-4 0,1 1 8 0,-3-2-9 16,-2 2-4-16,-11 0-8 0,11 0 9 16,-8 0-15-16,-2 0 2 0,-1 0 18 15,-3 0-14-15,3 0-4 0,0 0-1 0,-1 0-12 16,2 0 11-16,2 0-11 0,2 0 18 0,3 0 1 15,3 0 7-15,1 0-29 0,0 0 26 0,8 0-9 16,-10 0-4-16,10 0-11 0,-7 0 19 16,7 0-11-16,-7 0 3 0,7 0-2 0,0 0 1 15,-9 0 16-15,9 0-11 0,0 0-10 0,0 0 20 16,-7 0-1-16,7 0-18 0,0 0 7 16,0 0-1-16,-6 0-9 0,6 0-7 0,0 0-1 15,0 0 3-15,0 0-7 0,0 0 5 0,-9 15-2 16,9-13 25-16,0 4-8 0,0-1-15 15,0 1 19-15,2 1-31 0,-2 1 9 0,0 2 5 16,0 4-10-16,0 4 13 0,0 0 5 0,0 3-12 16,-9 20 26-16,4-20-20 0,1 2-7 15,-1 1 10-15,1 1-13 0,2-1 14 0,-5-1-1 16,2 2 6-16,1 0 12 0,-3-1-23 0,-1 0 12 16,3-1-2-16,0 0-16 0,1 0 20 0,-1-3-10 15,1 0-8-15,0-2-13 16,-3 1 20-16,3-2 8 0,-2-1-14 0,4-1 20 15,-2 2-18-15,-1-5-11 0,3-2 18 0,-2 0-2 16,2-3 2-16,2 0-18 0,-2-1 15 0,2 0-11 16,0-6 5-16,0 0 3 0,0 7 17 0,0-7-14 15,0 6 6-15,0-6-6 0,0 9 32 0,0-9-17 16,0 7 14-16,12 5-19 0,-7-8 6 16,-1-1-8-16,8 5 2 0,1-1 4 0,-1-3-7 15,3 0 5-15,-4 1 8 0,3-3-15 16,-7 1-3-16,13-1 16 0,-2 1 0 0,0 0-6 15,2-1-15-15,-7-1 12 0,0 0 2 0,0-1 6 16,-2 0-21-16,9 2 2 0,-5-2 8 16,4 0-4-16,-2 1 2 0,-3-1-1 0,-14 0-1 15,11 0-13-15,3 0 24 0,-1 0-5 0,-4 0-24 16,2 0-11-16,-4 0-14 0,1 0-16 16,0 0-6-16,-8 0-31 0,26-8-15 15,-14 3-47-15,-5 3 14 0,5-4-124 0,-6-2-100 16,0 2-54-16,-1-1 26 0,4-2 26 15,-5 0 50-15,5-2-14 0,-6-1 36 0</inkml:trace>
  <inkml:trace contextRef="#ctx0" brushRef="#br0" timeOffset="368602.432">13919 8457 275 0,'-2'-1'241'0,"-2"0"-47"0,2 1-2 0,2-1-59 0,0 0 12 15,2 1-28-15,2 0 6 0,1-2-10 16,13 0-14-16,2 0-10 0,0 1 14 0,3-1-23 15,1-2-13-15,3 1 10 0,0-2-10 16,-2 3-1-16,0-2-12 0,1 2 6 0,-3 0-16 16,3-1-3-16,-5 1 2 0,2-2-5 0,-3 4-7 15,0-2 6-15,-7 2-4 0,-1-1 1 16,-1-1 2-16,-3 1-1 0,0 0-6 16,-4 1 7-16,2 0 7 0,-3 0-1 0,1 0-16 15,0-2-1-15,-1 2 18 0,-3 0-17 0,0 0-13 16,0 0 6-16,0 0-15 0,8 0 20 0,-8 0-14 15,0 0 0-15,0 0 1 0,0 0 11 16,6 0-8-16,-6 0 0 0,0 0-19 0,0 0-14 16,0 0-11-16,0 0-43 0,0 0-17 15,7 0-24-15,-7 0 12 0,0 0-272 0,0 0-15 16,6-9 33-16,-6 7 23 0,0 0 20 0,2-1 7 16</inkml:trace>
  <inkml:trace contextRef="#ctx0" brushRef="#br0" timeOffset="369817.7038">15146 7589 581 0,'0'0'236'0,"13"-13"-18"0,-13 13-26 0,0 0 7 15,0 0-45-15,0-13-6 0,22-1-10 0,-21 10-19 16,-1 1-10-16,-1 2 6 0,0-2-33 0,0 3-7 16,0-2 0-16,-2 1-11 0,1 0-17 15,-2 2-11-15,0 0 1 0,-2 1-11 0,2 2 5 16,-1 1 9-16,-11 5 4 0,3 4-10 0,-3-2-15 16,2 1-6-16,2 2 3 0,-5 0-10 15,5 3 4-15,-5-1 4 0,0 1 25 0,3 2-11 16,0-3-11-16,-1 3 19 0,2 0-14 15,-4 1-1-15,4 1-7 0,-3-3-6 0,3 2 7 16,1 1 9-16,-1-1-12 0,0 4-8 0,-1-1 8 16,3-2 10-16,1 1-9 0,1 2-10 15,-1 0 1-15,2 3-5 0,-2-1 7 0,1 2 14 16,0 3 2-16,-2 0-7 0,1 0 7 0,0 2-16 16,-2 0 6-16,3 0 0 0,-2 3 4 0,-2 3 26 15,-1-6-16-15,3 0-5 0,-1 1 6 16,1-1 11-16,-1 0-13 0,-1-1-2 0,1 0-1 15,0-1 6-15,3 1-13 0,-3 0-4 0,4 0 24 16,-1 2-30-16,2 3 11 0,0-1-22 16,3 0 12-16,-1 0-11 0,3 0 33 0,0-1-17 15,2 0 3-15,0-17 21 0,0 9 7 16,0 5-6-16,10 40-5 0,0-35-11 0,-1 1 4 16,2 3 1-16,1-2 0 0,3 3 15 15,1 5 3-15,1-3-4 0,4 4 20 0,0-2-22 16,1 3-2-16,2 3-18 0,1-3-1 15,0 0 27-15,-1 0-12 0,3 3 7 0,2 1-10 16,-3-3 6-16,1-1-3 0,-1 0-8 0,2 0 8 16,-2-4-21-16,0-3 15 0,1-1-4 15,-1-3-13-15,0-5-11 0,-1-2 5 0,-2-5 0 16,-3-1 13-16,-1-4-17 0,-3-2 1 16,1-1 5-16,-4-3-9 0,1-5 10 0,-3-1-7 15,-1-3 0-15,-2-6 2 0,0-1-2 0,-8 0-80 16,0 0-32-16,22-17-55 0,-13 0-76 15,-2-9 21-15,4-1-251 0,1-4 35 0,2-9 35 16,2 1 4-16,2-9 43 0,0-4 38 0,5-7-25 16,0-6 47-16,4-2-29 0</inkml:trace>
  <inkml:trace contextRef="#ctx0" brushRef="#br0" timeOffset="370956.4386">16091 7988 480 0,'0'-3'236'0,"3"3"-18"0,-3-3-8 0,1 2-13 15,-1 0-23-15,-1 0-12 0,2 0-11 16,-1 1-21-16,0 0 7 0,0 0-39 0,0 0 8 15,0 0-27-15,0 0-9 0,0 0-1 0,0 0-4 16,-23-3-6-16,15 3-15 0,-13-1-11 16,7 1 4-16,-4 0-6 0,-4 0-4 15,-1 0 4-15,2 0-2 0,-2 0-7 0,0 0-2 16,2 0 0-16,0 0 6 0,0 0 5 0,4 0-6 16,2 0-13-16,2 0 0 0,1 0 3 0,4 0-15 15,1 0 16-15,7 0 8 0,-9 0 9 0,9 0-12 16,-8 0 6-16,8 0-11 0,-6 0 15 15,6 0 9-15,0 0-25 0,-7 0-3 0,7 0 16 16,0 0-21-16,-7 0-11 0,7 0 24 16,0 0-23-16,0 0 3 0,0 0-2 0,-8 0 0 15,8 0 7-15,-9 8 11 0,9-4-2 0,-1 1-17 16,0-1 0-16,0 2 18 0,-2 12-10 0,3-11-11 16,-5 18 4-16,3-5 8 0,-1 0 5 15,-2 2 11-15,1 0-17 0,-4-1-5 0,2 1 5 16,0-1 4-16,0 2 7 0,-2 1 3 0,3-1-8 15,-3 1 1-15,-1 1 6 0,1 1 8 16,-1-1-4-16,3 1-13 0,-4-3 2 16,1 0-8-16,1 4 4 0,-1-3-8 0,0 1 4 15,-2-1 16-15,4-2-11 0,0 2-4 0,3-4 1 16,-2 1-1-16,1 0 1 0,1-2 4 16,-1-2-12-16,2-1 2 0,2-3 21 0,0-3-18 15,-1 1 19-15,2-11 0 0,0 8-10 0,0-1-12 16,0-1 27-16,0 0-12 0,0-6-7 15,0 8 22-15,13 4-19 0,-4-1 46 0,3 0-26 16,1-2 5-16,2-1-17 0,2-5 29 0,-4-2-5 16,0 0-4-16,-2 1-9 0,10-1-23 15,-13-1 19-15,1 0-23 0,3 0 22 0,-2 0-22 16,1 0-4-16,0 0 23 0,4 0-2 0,3 0-28 16,1 0 22-16,-1 0-1 0,14-11-1 15,-19 11-1-15,-3-2-22 0,-1-1 22 0,0 3-4 16,-2-1-40-16,0-1 29 0,-1 0-34 15,0 1-22-15,1-2-36 0,6-1-26 0,-4-3-68 16,0 2 18-16,0-5-180 0,-1 0-78 0,-3-1 27 16,-2 1 34-16,3-1 3 0,0-3 30 15,-3 2 40-15,1 3 10 0,-3 1 6 0</inkml:trace>
  <inkml:trace contextRef="#ctx0" brushRef="#br0" timeOffset="371367.8055">15671 8519 456 0,'-2'-1'268'0,"0"-1"-36"0,-1-1-31 0,2 2-25 15,1-1-19-15,2-1-6 0,1 2-26 16,2-2-21-16,7-3 0 0,7-1-20 0,1 1 16 16,-3-2-23-16,5 2-2 0,1-1 2 15,-2 5-10-15,2-4 6 0,-2 0-4 0,1 1 2 16,-4 2 11-16,-6 0-12 0,4-3-25 0,-5 4 7 16,0-2-12-16,-3 4 7 0,-2-2 10 15,-1 0-11-15,-1 1 8 0,1-1-7 0,-2 1-8 16,0 1-2-16,1 0-8 0,-2-1 14 0,1 0-17 15,-1 1-4-15,0-2 1 0,-1 1-16 16,1 1 22-16,0 0-8 0,0 0-17 0,0 0 7 16,1-1-26-16,-2 0-27 0,0 0-32 0,0 0-40 15,2 1 12-15,-1-2-164 0,1 1-149 0,-1-4 28 16,3 4 25-16,-1-2 24 0,10-6-9 16,-4 4 58-16,8 0 6 0</inkml:trace>
  <inkml:trace contextRef="#ctx0" brushRef="#br0" timeOffset="371935.17">16421 8441 310 0,'-1'-3'322'0,"-1"2"-33"16,2-1-49-16,-1-1-20 0,0 2-29 0,-1-1-22 16,1 1-7-16,0-1-8 0,0 2-48 15,1 0 13-15,0 0-21 0,-1 0-14 0,0 2-6 16,3 1 12-16,-3 1-7 0,2-1-13 16,-1 3-2-16,2 0 14 0,-2 0 3 0,3 10-24 15,-3-7-2-15,6 16-1 0,-5-6-14 0,0-1 8 16,7 1 17-16,-6-2-33 0,2 1-4 0,1 3 7 15,-2-2-4-15,1 2-4 0,-2-4-14 16,2 5 22-16,-2-1-22 0,-1-1 10 0,-1-2 0 16,0 1-2-16,0 0-20 0,0-12 29 15,0 8-31-15,0 0 4 0,0-1-2 0,0-1 6 16,0 0-6-16,0-3 12 0,0 0-23 0,0-2 16 16,0-2-20-16,0 1 2 0,0-7-18 15,0 7 15-15,0 0-13 0,0-7-19 0,0 6-5 16,0-6-25-16,-5 9-44 0,4-12 10 15,-2 3-138-15,1-2-104 0,0-2-74 16,0-2 30-16,-1-9 22 0,3-4 18 0,-4-2 46 16,2-1-10-16</inkml:trace>
  <inkml:trace contextRef="#ctx0" brushRef="#br0" timeOffset="372534.3878">16359 8413 643 0,'11'-12'246'0,"3"3"-31"16,0-2 3-16,3 2-37 0,0 1 1 0,0 1-47 15,2 1 5-15,0 0-7 0,0 4-23 16,3-3-10-16,-2 5-16 0,-9 0 7 0,5 0-26 15,3 0 3-15,24 12-9 0,-19-5 0 16,-3 2-15-16,5 0-12 0,-5 3 20 0,3 1-20 16,-5 0 5-16,1 4-16 0,1-4 8 0,-1 4 8 15,-3-1-7-15,3 3 5 0,-3-1-12 0,-3 4 3 16,0-4-11-16,-1 3-8 0,-1-2-5 0,-3 0 5 16,3 0 8-16,-4 0 9 0,-1-1-14 15,-1-1-17-15,-5-3 19 0,3 4-7 0,-4-10 3 16,0 5 5-16,-18 13 17 0,7-10-13 0,0 0-2 15,0-2-16-15,-4 1 13 0,1-2-8 0,-2 0 25 16,0 2-21-16,-3-5 12 0,0 0-3 16,-4 0 0-16,-1-2 0 0,1-2-11 0,1 1-2 15,1-6 4-15,-5 5 3 0,1-4 2 0,1 0 5 16,0 0-7-16,0 0-1 0,2 0-10 16,12-2-2-16,-4 0 16 0,-3 0 0 0,1 0 1 15,2 0 2-15,3 0 3 0,1 0 13 16,1 0 2-16,1 0 3 0,2 0 3 0,6 0-1 15,-9 0-4-15,9 0-6 0,-7 0 32 16,7 0-51-16,-7 0 1 0,7 0 36 0,0 0-24 16,0 0-5-16,-7 0-2 0,7 0 3 0,0 0 6 15,0 0-29-15,-9 0-12 0,9 0-8 0,0 0-26 16,0 0-7-16,0 0-20 0,-7 0-25 0,7 0-54 16,0 0-44-16,-7-10 16 0,7 7 19 15,1 0 14-15,-2-2-274 0,3 2 20 0,-1-3 25 16,4-11 58-16,3 1 13 0,4-2 11 15,1-2 5-15</inkml:trace>
  <inkml:trace contextRef="#ctx0" brushRef="#br0" timeOffset="373216.1376">17488 7928 527 0,'1'-4'262'0,"-1"-1"-16"16,0 0-31-16,-1 1-29 0,1 0 7 0,-1 1-31 15,1-1-14-15,0 2-1 0,0-1-15 0,0 0-20 16,-2 0-15-16,2 1-25 0,1 0-3 16,-2 0-8-16,2 2 8 0,-2 0-20 0,0 0-3 15,-2 4 18-15,0 1-9 0,-1-1-17 16,-4 8 15-16,-2 5 17 0,-1-3-22 0,2 3-11 16,0 2 10-16,-1-1-17 0,0 3 9 0,1 1-3 15,3 0 10-15,-4 2-18 0,2 2 15 0,2 1-14 16,-1 0 19-16,-1 0-9 0,6 4-11 15,-3-1 2-15,5 3-4 0,-1 1 19 0,1-19-6 16,0 10-7-16,0 3 3 0,12 32 12 16,-6-28-33-16,2-1 25 0,3 1 17 0,1 0-19 15,0-2-24-15,2 0 34 0,-1-4-42 0,0 3 21 16,1-2-17-16,-2-2-5 0,1 1 8 16,0-3 19-16,1 0-16 0,-2-2 17 0,1 1-5 15,2-1 0-15,-1-2-16 0,-3-5-5 0,2 0-1 16,1-1 22-16,2-3-6 0,0-1-42 15,2-4-6-15,-3 0 7 0,2-2-14 0,1-1-44 16,-9-2-5-16,4 0-46 0,14-17-61 16,-8 9 16-16,-5-2-225 0,-1-5-32 0,2-4 32 15,1-1-10-15,-4-3 27 0,1 2 47 0,-2-1 18 16,3-4 7-16</inkml:trace>
  <inkml:trace contextRef="#ctx0" brushRef="#br0" timeOffset="373967.5025">17856 8164 581 0,'0'-3'218'0,"0"-1"-26"0,0 1-11 0,1 0-14 16,1 1-46-16,0 0 2 0,2-1-16 0,0 0-31 16,2 0 20-16,11-3-13 0,-2 2 1 0,1-2-2 15,2 1 8-15,1-2-25 0,-1 1-6 16,-2 1 6-16,3 0-5 0,-2-3-8 0,2 3 4 15,-4-2 0-15,4-3-2 0,-2-1 0 16,-3 2-10-16,4-3 8 0,-2 2-14 0,1-2 4 16,-5 1 8-16,0-3-22 0,0 1 3 15,-2 1-6-15,-1-2 8 0,-3 0-7 0,1 1-4 16,-3-1 18-16,-3 3-29 0,1-1 15 0,0 4-3 16,-2 0 17-16,0 8-4 0,0-8-18 15,0 3 0-15,0-2-9 0,0 7 9 0,0-10 5 16,-12-4-14-16,10 10-1 0,-1-1-5 0,1 2 14 15,-1 0-1-15,-1-1-4 0,0 0-9 16,0 2 2-16,1 1 21 0,-2 1-23 0,1 0-7 16,4 0 6-16,0 0 6 0,-25 11-4 0,14-4 10 15,-3 4-12-15,3 2-15 0,-1-1 27 16,0 1-5-16,1 4 5 0,2 0-7 0,4 2 18 16,-2-2-10-16,4 3 5 0,-3 2-9 0,4 3 16 15,-2-1-4-15,2 1 14 0,1 2-4 16,0 0 9-16,0 1-17 0,0 1-5 0,1-1 13 15,0 3 13-15,0-1-21 0,-1 0 8 16,0 1 6-16,1-1 7 0,-1-1-14 0,0 1-7 16,0-3 13-16,0 1-3 0,-2-3-5 0,2-1-1 15,0-1 28-15,-1 1-27 0,2-3 2 16,-2-2-12-16,1-2 18 0,-1 1-15 0,0-4 0 16,2-2-3-16,-1-2-22 0,0-1 0 15,-1-1 36-15,-1-1-32 0,2-1 0 0,0 0-37 16,0-2-17-16,0 2 3 0,-1-1-26 0,-1 0-19 15,2-3-16-15,-2 1-27 0,0-1-28 0,-2-1-24 16,5-1 18-16,0 0-293 16,-6 0 34-16,-11-16 31 0,6 7 40 0,3-3 23 15,-1 0 23-15,-1-1-20 0,1 1 8 0</inkml:trace>
  <inkml:trace contextRef="#ctx0" brushRef="#br0" timeOffset="374282.2766">17889 8497 331 0,'4'-15'300'0,"-1"2"-62"16,1 4-23-16,0 0-21 0,5-4-25 0,-1 3-1 15,1-3 2-15,1 1-25 0,5 4-27 16,-1 1 7-16,4-2-15 0,-1 2-19 16,1-1 6-16,3 1-20 0,4 1-3 0,-3 2-2 15,1-2-6-15,3 3-14 0,-1-2-14 0,-5 2-2 16,1-1-7-16,0 2 12 0,-3 0-15 0,1-2 24 15,-3 4-19-15,3-3-5 0,-5 1 9 16,-2 2 10-16,-3-1-35 0,0 1 15 0,-1 0-6 16,-3 0 20-16,0-1-16 0,-1 0-5 15,0 1-6-15,0 0 13 0,-1 0-12 0,1 0 3 16,-1 0-7-16,0 0 16 0,-1-3-29 16,0 3-27-16,-1 0-43 0,0 0-25 0,-1-2-40 15,0-2 11-15,0 3 13 0,0 1 11 16,0 0-310-16,0 0 21 0,0-9 43 0,0 0 20 15,0-1 33-15,14-16-3 0</inkml:trace>
  <inkml:trace contextRef="#ctx0" brushRef="#br0" timeOffset="374783.1072">18807 7880 696 0,'3'-5'274'0,"-1"0"-30"16,0 1-13-16,0 1-16 0,-1-3-5 0,1 4-28 15,-2 0-16-15,2-2-20 0,-2 2-28 16,1 1 18-16,0-2-30 0,0 1-7 0,-1 1-36 15,0-1 14-15,-1 2-10 0,1 2-4 0,-2-2-14 16,0 3 1-16,-1 1-11 0,-1-1-11 16,-4 7 1-16,-6-1 7 0,3 2-22 0,-2 4 12 15,2-4-2-15,0 2 0 0,2 4 1 0,-1 0-8 16,1 2-2-16,-1-1-1 0,1 3-8 0,-2 0 10 16,7 1 15-16,-4 0-15 0,0 3-9 15,6 0 17-15,-4 2-2 0,3 0-8 0,-1 0 1 16,2 4-6-16,-1 0 19 0,2-3-14 15,0 1 3-15,1 2-20 0,0-3 11 0,0-14-8 16,0 8-6-16,0 2 6 0,11 27 10 16,-5-25-22-16,-1-3 28 0,-1 1 0 15,2-5-19-15,0 0 9 0,-1-1-4 0,4-5-9 16,-3 2-14-16,3-2-4 0,-2-4-9 0,-2-1-25 16,2-3-39-16,-2 0-27 0,2-4-46 0,1 0 16 15,-8-1-262-15,7 0 11 0,6 0 18 0,23-14 46 16,-19 3 11-16,1-2 32 0,-3-2 14 0</inkml:trace>
  <inkml:trace contextRef="#ctx0" brushRef="#br0" timeOffset="375198.5355">19014 8130 610 0,'6'-10'275'0,"-3"1"-28"15,1 3-25-15,0 1-24 0,7-5-7 0,-1 6-12 0,-2 0-36 16,0 1-9-16,-2 0-14 0,4 3-41 16,-2 0 7-16,-8 0-8 0,13 0-8 0,19 12-14 15,-15-3 13-15,-3 0-25 0,0 5 20 0,-1-2-24 16,-2 5-1-16,0-2-25 0,-3 2 12 0,-2 1 3 15,1-1 5-15,-3 4-10 0,-3-2-12 16,3 1-3-16,-2 1 7 0,-2-11-15 0,0 5 11 16,-13 19 22-16,5-15-12 0,-1 2-10 15,-3-4 5-15,-2-2-12 0,-3 0 11 0,0 0-18 16,0-3 30-16,-7 0-26 0,3 1 0 0,0-4-3 16,-1 0 18-16,-1-3-13 0,0 0 11 0,1 1 10 15,4-2-24-15,-2-4-14 0,8 1-7 16,0-1 4-16,4-1-34 0,8 0-38 0,-7 0-25 15,7 0-24-15,-7 0 13 0,-3-15-177 16,10 10-90-16,3-1 25 0,4-10 12 0,4-1 14 16,3 1 54-16,2-1 7 0</inkml:trace>
  <inkml:trace contextRef="#ctx0" brushRef="#br0" timeOffset="375648.2815">19429 8091 411 0,'-2'-5'313'0,"1"0"-24"0,-1 0-39 0,1 3-20 16,0-4-26-16,0 3-12 0,1-1-26 0,-1 0-46 15,0 1-11-15,-2 2 0 0,1-1-22 0,0 1-17 16,-1 1 14-16,-2 1-7 0,1 2-15 15,-1 0-21-15,-9 8 24 0,5 1-26 0,0 1 4 16,-5-1 3-16,3 2-8 0,2 1-1 0,-3 0-11 16,3 0-15-16,0 3 21 0,-2-1-7 15,8 0 3-15,-4 2-28 0,-1-3 8 16,5 1 14-16,1 2-12 0,-3 1-10 0,5-9 16 16,0 2-12-16,0 5 16 0,18 15 5 0,-12-15-24 15,2-1 20-15,8-2-14 0,-5 0-6 0,3-4 2 16,0 0 19-16,1 0-8 0,4-1-14 15,-2-1-2-15,-3-2 9 0,1-1 12 0,-5 0-5 16,6-2-4-16,-3 0 21 0,-3 0-7 0,1-2-5 16,-4 0 11-16,-2-1-18 0,2-1 16 15,0 0-24-15,-3 1 8 0,0 0 18 0,-4-1-16 16,0 0-3-16,0 0-19 0,7 0-24 0,-7 0-23 16,12-13-41-16,-9 8-45 0,-2 1 11 15,-1-3-207-15,0 0-79 0,0-1 31 0,0-1 21 16,0-6 37-16,0-3 17 0,0 0 1 0,0-2-25 15</inkml:trace>
  <inkml:trace contextRef="#ctx0" brushRef="#br0" timeOffset="376114.9543">19662 7863 320 0,'0'-7'315'16,"3"2"-40"-16,-2 1-39 0,0 0-12 0,1 1-46 16,-2-1-20-16,1 0-4 0,1 4-23 15,0-1-22-15,0 2-14 0,0-1-11 0,2 3-3 16,0 1-20-16,7 7-2 0,-1 0 17 15,2 5 2-15,0-1-38 0,-1 0 28 0,4 5-9 16,-4-1-5-16,4 3 2 0,-3-2-24 16,0 5-5-16,-3-2 10 0,2 2 10 0,-3 2-17 15,1 1-8-15,0-3 21 0,-1 0-13 16,-1-1-12-16,0 5-8 0,-1-2 6 0,-1 1-1 0,-2-1 3 16,0-2-11-16,0 2-1 0,-3-16 0 15,0 7 11-15,0 1-7 0,0 2 14 0,-12 20 1 16,5-20-12-16,0-4 16 0,-2 1-14 15,0-1-25-15,-2-2 15 0,1 0 12 0,-4-5-11 16,3 2 1-16,-2-1-25 0,0 1 5 0,0-4-27 16,1-1-17-16,2-2-44 0,2-1-19 15,3-2 12-15,-2-1-200 0,4-1-91 0,3 0 17 16,0 0 44-16,0 0 23 0,-6-12 19 16,8 7-28-16,2-12 13 0</inkml:trace>
  <inkml:trace contextRef="#ctx0" brushRef="#br0" timeOffset="376614.2524">20154 7809 477 0,'1'-5'297'0,"-1"1"-60"0,-1 3-37 16,1-2-11-16,0 1-33 0,0 0-16 0,4 1-16 15,-1 1-19-15,0 1 12 0,0 3-14 16,8 6-18-16,2 2-12 0,-2 2 3 0,2 3-13 15,3 0-8-15,-3 5 5 0,0 1-1 16,0-2-4-16,0 3 0 0,3 1 6 16,-1 3-6-16,1 1-18 0,0 1 2 0,-4-1 11 15,0 3-17-15,0-4-9 0,-3 4 2 16,2 1-17-16,-1 2 12 0,-6-4 5 0,3 3-13 16,1 1-12-16,-6-1 14 0,0-1-6 0,-2-17 10 15,0 7 0-15,0 2-4 0,-14 30-10 16,9-27-8-16,-4-3 5 0,-2 0 8 0,0-2 14 15,-1-2-18-15,-5-3 15 0,-1-1-23 0,2-2 26 16,-1-2-27-16,0 0 23 0,2-3-12 0,4 1 2 16,2-5-13-16,-1-3-20 0,3 1-1 15,-1-3-19-15,2-1-27 0,6 0-44 0,0 0 10 16,-7 0-178-16,-2-9-119 0,10 2 3 0,-1 0 39 16,6-10 26-16,4-6 19 0,-1 3 9 15</inkml:trace>
  <inkml:trace contextRef="#ctx0" brushRef="#br0" timeOffset="377164.5025">21233 8206 756 0,'-1'-2'270'0,"0"-1"-45"0,0 2-34 0,0-2 1 15,1 1-9-15,1 0-31 0,2 2-39 0,1-5 22 16,-1 3-29-16,2 2-1 0,0-3-31 0,1 2 16 16,0 1-29-16,1-1 11 15,1 0-27-15,13-1 26 0,-1 0-29 0,-2 2 20 16,-1-2-15-16,-1 2-1 0,1-3-4 0,-1 3-1 16,-9 0-4-16,5 0 19 0,3 0-31 15,0 0-2-15,-2 0 29 0,-1 0-20 0,0 0 12 0,-2 0-6 16,-2 0 3-16,1 0-27 0,-3 0 11 15,-6 0 16-15,9 0 22 0,-3 0-29 0,-6 0 4 16,9 0 13-16,-9 0-23 0,8 0-10 16,-8 0 5-16,0 0-14 0,7 0 5 0,-7 0-10 15,7 0 14-15,-7 0-13 0,0 0 31 16,7 0-11-16,-7 0-13 0,0 0-20 0,0 0-33 16,7 0-8-16,-7 0-15 0,0 0-31 15,0 0-37-15,0 0-55 0,0 0 19 0,10-14-287 16,-11 11 46-16,0-2 41 0,-1 0-7 15,1-1 52-15,0-2 22 0,-3-7 38 0,2 1-43 16</inkml:trace>
  <inkml:trace contextRef="#ctx0" brushRef="#br0" timeOffset="378301.0434">22279 7789 209 0,'-2'3'274'0,"2"-1"-26"0,-2-2-34 15,2 0 0-15,0 0-9 0,0 0-8 0,0 0-1 16,0 0-48-16,0 0-10 0,0 0-3 0,0 0-10 15,0 0-14-15,0 0-6 0,0 0-2 16,0 0-13-16,0 0 0 0,0 0-14 0,0 0-4 16,28 2-11-16,-13-7 12 0,4-4-12 15,3 2-10-15,1 1 1 0,1-4 0 0,4 3-24 16,-4-4 3-16,1 1-7 0,1-2-9 0,2-1 12 16,-1 0-2-16,0-2 2 0,-4-2-20 15,1 3 18-15,-1-3-9 0,-1 0-8 0,-3 0-7 16,-2-1 11-16,1 0 0 0,-2-4 5 0,-5 4-18 15,5-2-1-15,-7 2 23 0,-4 2-27 16,2-3 7-16,-2 1 12 0,-2 2 6 0,0 0-29 16,-1 4 13-16,-2 12-2 0,0-11-11 0,0-2 11 15,-14-9 18-15,8 8-5 0,3 8 1 16,-1-2-17-16,-1 2-11 0,1 0 4 0,2 2 5 16,-2-1 2-16,1 5-5 0,-1-4-8 0,0 3 24 15,-1 1 4-15,5 0 5 0,0 0-29 16,-8 0 13-16,-12 12-17 0,7-4 6 0,1 1 18 15,2 5 4-15,1 0-11 0,1 0-5 0,0 4 15 16,-1 0 2-16,5 0 8 0,-3 4-28 16,3 2 25-16,2 2 2 0,0 0-2 0,2 2-7 15,-1 2 1-15,1-14 24 0,0 8 4 0,0 2-22 16,0 3 7-16,0 3-2 0,13 31-3 16,-11-30-3-16,0 2 5 0,0-3 0 0,-1 4-4 15,-1 0 3-15,0-20-18 0,0 10 15 16,0 3 12-16,0 3 1 0,0 1-3 0,-15 35-2 15,9-34-12-15,-2-1 13 0,0-1-4 0,0 0 17 16,-1-2-4-16,1-1-52 0,-4-2 2 0,2-2 48 16,-1-2-11-16,-1 0-11 0,1 0-1 15,-1-1-1-15,-3-3 9 0,3 1 0 16,0-5-3-16,1 1-2 0,2-4-59 0,-1-2 28 16,1 0-30-16,3-5-10 0,0-1-19 0,-1-4-32 15,7 0-28-15,0 0-30 0,-9 0 16 16,-6-20-143-16,3 5-74 0,4-5 29 0,2-1 26 15,1-3-76-15,1-1 48 0,-1 2 11 0,-3-4 3 16,-2 6 26-16,0 0 16 0</inkml:trace>
  <inkml:trace contextRef="#ctx0" brushRef="#br0" timeOffset="378563.4237">22254 8193 419 0,'0'-7'234'16,"2"1"-17"-16,-1 0-23 0,3 1-18 15,4-5-11-15,-1 4 25 0,4-3-33 0,2 0 14 16,1 2-14-16,-1 1-25 0,4-2-7 0,2 1-3 15,5 1-15-15,2 0-10 0,4 1 6 16,2 0-6-16,0 1 14 0,-3-1-32 0,2 1-4 16,1-4 17-16,2 1-13 0,-4 4 11 15,5-1-46-15,-2 1-3 0,1 0 5 16,1 0-3-16,-2 0 30 0,2 0-10 0,-19 3-28 16,8 0-2-16,1 0 23 0,-1 0-46 0,2 0 12 15,24-11-10-15,-27 8-25 0,-1 0 9 0,-2-2-41 16,1-1-41-16,-2-2-46 0,-1 1-51 0,-1-5 17 15,1 1-272-15,0-1 6 0,-3-2 26 16,3-4 24-16,-2-1 26 0,-3-3 66 16,1 1-24-16</inkml:trace>
  <inkml:trace contextRef="#ctx0" brushRef="#br0" timeOffset="378997.3737">23600 7481 654 0,'0'-6'331'15,"2"2"-46"-15,-2 0-35 0,2 0-23 16,-1 1-31-16,-1 0-15 0,3 0-28 0,-3 1-23 16,0-1-9-16,-1 3-23 0,1 0 5 15,-3 0-9-15,1 3-10 0,-1 1-5 0,-5 6-23 16,1 5-11-16,-3-2-1 0,0 1 17 0,0 0-24 15,-3 6 2-15,1-1 13 0,1 2-28 16,-3 1 18-16,3 0 13 0,-1 1-24 0,2 2 10 16,0 0-1-16,0-2 0 0,1 2-17 0,1 0 13 15,-2 2 11-15,2 0-22 0,0 1-4 0,1-2 12 16,1 3 1-16,0-2 0 0,1 3-16 16,2 3 7-16,-1-3 10 0,4 2-12 0,-1-2 28 15,-2-1-8-15,2 0-19 0,1-15 14 0,0 8-21 16,0 0-1-16,0 1-2 0,0 0 11 15,13 20-17-15,-6-24 19 0,-3-2-2 0,2 2-3 16,-1-2-32-16,2-4-17 0,4-1-17 0,-1-2 7 16,-3-2-22-16,7-1-40 0,-1-5-10 0,-4-1-50 15,-9-1-48-15,14 0 17 16,16-17-278-16,-12 6 36 0,2-2 17 0,0-4 47 16,-5-1 45-16,2-6 6 0,1 0-12 0,3-2 19 15</inkml:trace>
  <inkml:trace contextRef="#ctx0" brushRef="#br0" timeOffset="379349.5139">23779 7821 475 0,'0'-10'314'0,"1"5"-10"0,1-2-30 15,0 0 1-15,0 3-51 0,-1-2-17 0,1-1-16 16,-1 2-20-16,-1 1-10 0,4-1-6 15,0 1-39-15,0 1-33 0,2 2 7 0,0-2-18 16,0 3 1-16,2-1-10 0,1 1-22 16,5 0 26-16,16 12-22 0,-12-3 15 0,-2 1-42 15,-4 3 5-15,-1 1 2 0,-1 3-3 0,-2 0-4 16,-3-1 6-16,-1 2-3 0,-2 2-13 16,-2-11 7-16,0 6 11 0,0 2-26 0,-11 18 36 15,1-16-20-15,-2-2 11 0,-2 2-8 0,-4-2-23 16,-2 0 10-16,2-2-12 0,-5-2-19 0,2 0 10 15,0-1-27-15,3-5-10 0,-4-1-14 16,2 2-9-16,1-1-14 0,1-4-12 0,-1 0-33 16,0-3-18-16,11 0 13 0,-4 0-197 0,-11-16-61 15,16 9 25-15,-3-3 24 0,4 1 29 16,5-2 0-16,1 3 51 0</inkml:trace>
  <inkml:trace contextRef="#ctx0" brushRef="#br0" timeOffset="379813.9332">24081 7786 719 0,'2'-4'352'15,"0"0"-56"-15,0 0-4 0,0 2-43 0,0-3-28 16,-1 1-22-16,0 4 11 0,2-4-57 0,-3 1-38 15,2 2 9-15,-2 0-36 0,0 0 5 0,0 1-16 16,0 1-9-16,-2 0 15 0,0 1-24 16,-2 2-4-16,1 2-1 0,-6 7-17 0,-2-1-3 15,0 3 9-15,-1 0-15 0,0 2 7 0,-2 0-12 16,-1 1-6-16,3-2 16 0,2 5-20 0,-1-3-8 16,5 2-10-16,-4-3 25 0,4 2 0 15,5-1-3-15,1 1 3 0,0-12-15 16,0 7 10-16,17 15-2 0,-4-13 6 0,2 1-3 15,3-3-13-15,0-1-1 0,3-1-9 16,2-2 16-16,1-1 27 0,-3-1-33 0,0-3-19 16,-2 4 8-16,-1-5 5 0,-1 0 17 15,0 0 27-15,-7-2 4 0,-2 0-47 0,-1-2 39 16,-7 0-3-16,0 0 27 0,7 0-6 0,-7 0-34 16,6 0-7-16,-6 0-6 0,0 0 10 15,8 0-23-15,-8 0-15 0,9-12-15 0,-8 9-54 16,-1-2-40-16,0-1-29 0,-4-8-54 0,4 9 19 15,0-6-271-15,-9-19 17 0,7 16 29 16,0-6 28-16,2-1 67 0,0-4 4 0,0 12 47 16,0-6-43-16</inkml:trace>
  <inkml:trace contextRef="#ctx0" brushRef="#br0" timeOffset="380381.7392">24402 7425 310 0,'0'-8'351'15,"0"1"-39"-15,-1 0-25 0,2 1-39 16,-1 1-12-16,0 1-6 0,-1 1-46 0,1-1-25 15,0 1-14-15,0 3-2 0,0 0-35 0,0 0 0 16,0 0-24-16,0 0-15 0,0 0 0 16,4-11-1-16,-1 12-22 0,-1 3 13 0,3 0-24 15,1 8 12-15,4 4-1 0,0 2-8 0,0 1 0 16,0 1-4-16,3 2-14 0,-2 0 17 16,-1 1-18-16,1-1 8 0,1 4-19 0,-4 1 9 15,2-1 0-15,1 2 2 0,-4 1-10 16,4 1 2-16,-2 3 6 0,0 0-16 0,3-4 6 15,-6 0-19-15,3 0 10 0,-7 1 12 0,1 0 5 16,-1 2-8-16,0 0-12 0,0 1-2 16,-2-18-10-16,0 7 22 0,0 3 11 0,0 0-12 15,-13 25-1-15,6-27 2 0,1 1 2 0,-8-5 21 16,3-1-45-16,-5 3 21 0,1-4-3 16,-3 2 27-16,-1-4-26 0,2 0-9 0,-4-4 0 15,2 1 11-15,0-1 1 0,5-3-6 16,-3 1-4-16,1-3 9 0,0-1-1 0,3 0-1 15,4-2-2-15,4 0-2 0,-3 0 13 0,3-2-1 16,0 0-10-16,-1 0 34 0,2-1-18 0,2 0-7 16,-1 0 4-16,3 0-28 0,0 0-1 15,0 0-26-15,0 0-55 0,-15-12-35 0,14 6 15 16,-1-10-311-16,2 6-22 0,0-4 31 0,13-23 26 16,-4 12 56-16,5 1 48 0,-4 1 13 15,6-5 10-15</inkml:trace>
  <inkml:trace contextRef="#ctx0" brushRef="#br0" timeOffset="381729.1657">25152 7063 638 0,'-14'-14'226'0,"14"14"-23"0,0 0-2 15,0 0-31-15,0 0-18 0,0 0-21 16,0 0-9-16,0 0-17 0,0 0-11 0,0 0 13 16,0 0-16-16,0 0-23 0,0 0-11 0,0 0-12 15,0 0 11-15,0 0 9 0,0 0-18 16,0 0 4-16,0 0-8 0,-9 5 7 0,15 8-8 16,-1-5 17-16,2 9-19 0,2 0 18 15,2 0 11-15,1 3-35 0,1-3 25 0,0 4-17 16,-1 1-7-16,1 1 3 0,1 1 2 0,-1 3-6 15,1 2-6-15,1-2-14 0,-2 4-3 0,2-1 12 16,-2 2-5-16,7 0 22 0,-7 2-16 16,1 0-21-16,-1-2 6 0,3 3 24 0,-5-2-32 15,1 1 18-15,-1 0-17 0,-3-1 8 0,2 2 13 16,-3-1-17-16,-3 0 11 0,3 2-1 16,-3 1-11-16,-1-2 2 0,-1-1 4 0,-2 2-16 15,0-18 19-15,0 9-20 0,0 3 14 16,0 3 24-16,-14 31-25 0,10-29 23 0,-3-3-29 15,0 0 14-15,-1-1-18 0,-2-1 22 0,2-1-33 16,-2 0 9-16,-1 0 9 0,-2-3 7 16,2 2-11-16,-2-3 9 0,-2-2 2 0,2 1-22 15,-3-2 13-15,-2 0-5 0,1-1 6 0,-2 1-4 16,0-2 5-16,2-3-9 0,-6-2 22 16,1 3 1-16,-4-3-11 0,3 3 13 0,-2-3-13 15,3-2 1-15,-5-4-27 0,4 2 13 16,-2-2 7-16,0 1-13 0,2-4 16 0,-3-3 13 15,6-1-28-15,2 0 7 0,1 1-12 0,10-3-13 16,-2 0-30-16,-3 0-36 0,-11-11-25 16,12 3-52-16,6-1 15 0,-3-4-244 0,4-1 13 15,1 1-14-15,3 2 28 0,0-6 24 16,15-23 80-16,-5 15-28 0</inkml:trace>
  <inkml:trace contextRef="#ctx0" brushRef="#br0" timeOffset="382761.3754">26029 6885 475 0,'-2'-1'175'15,"2"-1"-23"-15,-2 1 10 0,2 1-24 0,-4-3-8 16,2 3-17-16,-2-2-2 0,3 1-8 16,-3 0-9-16,-1 0 7 0,1 0-32 0,1-2 20 15,-3 1-2-15,1 1-12 0,-9-6 0 16,5 1 3-16,-1 3-16 0,2 1 9 0,0-2-3 15,3 1 6-15,-1-2 16 0,1 3 8 0,1-2-25 16,1 1 9-16,-2-2-9 0,3 0-23 16,-6-6 7-16,5 2 10 0,1 0-28 15,2 2 4-15,0 1-18 0,0-1-2 0,0 7-1 16,0 0 4-16,0-7-4 0,0 7 0 0,0-5 3 16,0 5-13-16,13-14 15 0,-12 11-21 0,3-1 3 15,1 3-4-15,0-1 18 0,-1-1-11 16,2 2-12-16,-1 0 5 0,1 1 0 0,-6 0-4 15,7 0 0-15,4 0 2 0,17 15-8 0,-15-8 10 16,-2 4-1-16,0 1-19 0,-4 0 14 16,2 2 0-16,-2 1-4 0,-3 3 8 0,-3-5-3 15,0 6 16-15,-1-1-19 0,0-9 10 0,0 5 1 16,0 4-31-16,-16 17 23 0,10-18 13 0,-3 0-16 16,0 1 5-16,-5-1-17 0,2-2 3 15,0 3 16-15,1-2-1 0,2-2 10 0,-5 1 15 16,3-2-17-16,0 1 14 0,-1-5-23 15,4 1-17-15,3-1 17 0,-1-5 19 0,1 5-27 16,2-7 0-16,-1 3 5 0,0 0 9 16,1-4-9-16,3 2 22 0,-2 1-32 0,0-2 7 15,2 1 18-15,-2 0 14 0,2 0-13 0,0-3 29 16,0 0-13-16,13 8 8 0,8-2-18 16,4-1 9-16,-4-3 13 0,6-1-22 15,2 0-12-15,0 1 30 0,1-2 9 0,3 0-20 16,-18 0-25-16,8 0 24 0,3 0 19 0,2 0-33 15,2 0 27-15,-3 0-32 0,0 0 4 0,0 0-5 16,-2 0-19-16,24 8 12 0,-29-6-16 0,-2-1 29 16,-4 1-13-16,-3-2 11 0,0 1 0 15,-4 0-3-15,-3 0 8 0,3 1-21 0,-3-1 25 16,-4-1 13-16,0 0-16 0,0 0 9 0,8 0-26 16,-8 0 18-16,0 0-10 0,8 0-14 15,-8 0 4-15,5 0-12 0,-5 0 19 0,0 0 12 16,0 0-39-16,8 0 26 0,-8 0-21 0,0 0 32 15,8 0-13-15,-8 0 14 0,0 0-28 16,0 0 8-16,0 0 3 0,6 0 8 0,-6 0 0 16,0 0-1-16,0 0-31 0,0 0 5 0,0 0-15 15,0 0-3-15,0 0-42 0,7 0-8 16,-1 10-33-16,-6-10-41 0,1 0 16 0,-2 0-179 16,1 1-96-16,-2-1-16 0,0-1 28 0,0-1 27 15,0-2 59-15,0-1 24 0,-3-9-23 16</inkml:trace>
  <inkml:trace contextRef="#ctx0" brushRef="#br0" timeOffset="385611.0121">4918 11744 522 0,'0'0'218'0,"0"0"-21"0,0 0-18 15,0 0-19-15,0 0-18 0,0 0-25 16,0 0-7-16,0 0-5 0,0 0-14 0,0 0-15 16,0 0 2-16,0 0-25 0,0 0 11 15,0 0-4-15,0 0 18 0,0 0-9 0,0 0-6 16,0 0 10-16,0 0-2 0,20-3-23 0,-10 3-4 15,6 0 1-15,4 0 20 0,3 0-4 0,2 0-18 16,3 0 3-16,1 0 16 0,2 0-16 16,1 0-15-16,1 0 25 0,0 0-16 0,1 0-7 15,0 0-2-15,-3 0-9 0,1 0-3 16,-2 0 21-16,-2 0-38 0,-2 0 21 16,-1 0 10-16,-1 0-26 0,-3 0-5 0,-3 0 15 0,-2 0-19 15,-2 0 12-15,-2 0 20 0,-2 0-24 16,-2 0 5-16,-1 0 0 0,1 0-10 0,-8 0 11 15,8 0-5-15,-8 0 15 0,7 0-21 0,-7 0-4 16,7 0-5-16,-7 0-41 0,0 0-13 16,0 0-31-16,11-11-35 0,-14 9 11 0,-1 0 8 15,-2 2-104-15,-7-8-76 0,-2 2-106 0,1 1 14 16,1-2 23-16,-1 0 19 0,2-1 21 16,1 1-1-16</inkml:trace>
  <inkml:trace contextRef="#ctx0" brushRef="#br0" timeOffset="386142.9642">5307 11517 315 0,'-2'-3'287'0,"-1"1"-42"15,2-1-16-15,-2 0-28 0,1 3-30 0,0-3-11 16,1 1 9-16,0 1-30 0,0 0-2 16,0-1-31-16,-1 2-13 0,0 0 1 0,2 0-30 15,-1 0 9-15,0 3-3 0,0-2-4 0,-2 2-13 16,1 1-3-16,1 0 2 0,-1 1 0 16,0 0-11-16,1 1 2 0,-4 11-3 0,0-3 19 15,-1 3-20-15,0 1-5 0,2 0-12 16,-2 1 4-16,0-1-4 0,-3 2 20 0,2 0-23 15,1 0 6-15,0 3 18 0,0 0-4 0,2-2-6 16,-2-1-5-16,0 0 19 0,0 1-14 16,-2 0-10-16,1-1 11 0,0 0-11 0,0 0 30 15,-1 1-26-15,1-2 11 0,-1-2 12 0,1 3-3 16,0 0-27-16,3 0 27 0,-3-1-22 16,-2 0 10-16,1-1-6 0,1-1 27 0,-1-1-38 15,1-1-20-15,0-1 14 0,-1-1 32 0,1 2-3 16,3-5-4-16,-1-1-33 15,2-2-17-15,2-2 32 0,-1-1-4 0,-1 2-10 16,1-3 13-16,0 0-4 0,1 0-24 0,0-1 24 16,-1 1 4-16,2 0-14 0,-2-2-2 0,1 2 0 15,0-2-30-15,1-1-41 0,0 0-18 0,0 0-21 16,0 0-62-16,1-9 17 0,0 2-235 16,7-10 27-16,0-1 30 0,6-3 25 0,-1 0 24 15,-1 1 20-15,2-3 19 0,1-2-66 16,2 4 27-16,2 0 11 0</inkml:trace>
  <inkml:trace contextRef="#ctx0" brushRef="#br0" timeOffset="389493.249">6783 11748 529 0,'0'0'185'0,"0"0"-8"0,0 0-15 0,0 0 1 16,0 0-55-16,0 0 10 0,0 0-19 15,0 0-11-15,0 0-24 0,0 0 34 0,0 0-16 16,0-13-32-16,0 13 2 0,0 0 1 0,0 0 1 16,0 0-19-16,0 0 18 0,0 0-21 15,0 0-7-15,-4-23 3 0,2 20-24 0,0 0 19 16,-1 0 17-16,2 0-14 0,0-1 7 0,1 1 3 16,1-1-23-16,-1-1 17 0,1 0-8 15,-1 5-4-15,0 0-28 0,0 0 22 0,9-15 10 16,-5 13-8-16,0-2 18 0,1 1-22 15,-4 1-14-15,3 0 24 0,0 1-17 0,1 1 8 16,-1 0-9-16,0 1 4 0,0 1 3 16,-4-2-3-16,9 6 11 0,0 6-8 0,-6-5-5 15,1 2 11-15,-4-1-6 0,1 0 9 0,0 1-12 16,-1-2 1-16,0 0 1 0,0 3 19 16,0-1-20-16,-18 12 2 0,12-11 18 0,-2 1-32 15,3-5 15-15,-1 1 9 0,-1-2-22 16,0-2 9-16,1 1 10 0,3-4-4 0,-2 3 21 15,-1-2-11-15,2-1-10 0,4 0 14 16,0 0-4-16,-9 0-16 0,9 0 2 0,-8 0-2 16,-3-12 6-16,8 7-18 0,-5-7 14 15,4 1-6-15,2-4 9 0,2 8-2 0,0-1 1 16,0-2 14-16,0 0-17 0,0 3-3 16,14-14 4-16,-10 10 5 0,1 3-8 0,1 3 8 15,-1-1-6-15,1 2-6 0,-1-1-5 0,-1 3-4 16,1-1 10-16,-1 2-3 0,2-1-7 0,-6 2 29 15,0 0-21-15,9 0-4 0,11 11 5 16,-13-4-6-16,-1 0 0 0,0 0 1 0,1 7 22 16,-5-1 1-16,-2-2 3 0,1 1-19 0,-1-2-3 15,0-2 0-15,0 6 2 0,-11 16 4 0,6-14-1 16,-4-2-1-16,1 1 15 0,1-4-16 16,-6 3 9-16,2-6 10 0,2-2-4 0,-3 2 3 15,3-4-13-15,0 1 9 0,2-1-12 0,-1-1 2 16,0-3-2-16,2 0-1 0,0 0 7 15,0 0 6-15,6 0-8 0,-12 0-6 0,-12-12 18 16,16 6-19-16,-2-3 7 0,1-2-18 0,3-3 2 16,0 0 0-16,2-2 12 0,4-2 4 15,-4 2-12-15,4 7 0 0,0-1-7 0,0-4-9 16,11-12 14-16,-10 16-4 0,2 1 0 0,7-2 16 16,-3 2-7-16,2-2-7 0,0 2 16 15,3 2 9-15,2-2-20 0,-1 2 12 0,-1 1-17 16,1 3 14-16,3-1-4 0,-1 2 2 0,2 0-4 15,2 1-8-15,-12 1 4 0,7 0-2 16,15 15 6-16,-10-8-11 0,-3 2 10 0,4 2-6 16,-4 2 12-16,-2 1-18 0,0 1 12 0,-6 1 4 15,2 3 8-15,-3-2 2 0,1 1-8 16,-1 1-5-16,-3-1 6 0,-3 3-3 0,-1 0 8 16,0-10-6-16,0 6 23 0,0 3-4 0,-18 24-15 15,10-21 20-15,-2-1-34 0,-1 3 27 0,1-2-17 16,-1 0-6-16,-4 1-4 0,0-1-2 15,-1 2 21-15,1 0-19 0,-3-1 24 0,2 2 10 16,-3 1-25-16,0-4-17 0,1 1 20 16,-2 0 3-16,-1-3-15 0,3 0-9 0,-4 0 26 0,2-3-2 15,-2 2 1-15,0 0-6 0,-1-3 2 16,2-3-2-16,-2 3-9 0,0-3 31 0,-2 1-18 16,2-1-13-16,-3-1-9 0,-1-1 20 15,0-2-4-15,-1 1-19 0,1-3 24 0,0-1-16 16,-5-1 24-16,0-5-20 0,0-1 23 15,0 2-27-15,2-2 11 0,14 0 3 0,-27-12 2 16,22 5 5-16,-2-1-12 0,4-3-3 16,4-3-7-16,-1 1 2 0,3 0 15 0,2-2-16 15,3-1 23-15,1 1-22 0,4-1 25 16,3 7-21-16,0-4 8 0,0-2-22 0,17-17-1 0,-8 15 5 16,1 0 5-16,6 3 12 0,1-5 15 15,4 4-26-15,0 0-2 0,1 2 8 0,2 2-8 16,-3-2-2-16,4 4 8 0,-3 2 12 0,2 1 25 15,-1 2-31-15,0-1 15 0,-1 4-13 16,-1-1 17-16,-11 2-9 0,6 0-10 0,1 0 13 16,21 12-12-16,-20-7-8 0,2 0 11 0,-2 4-23 15,1-1 40-15,-2 0-28 0,1 3 1 16,1 1-11-16,-2-3 39 0,-3 5-27 0,2-1 15 16,0 1-16-16,-2 0-5 0,0-1 16 0,-2 4-13 15,-1-3-2-15,1 3 24 0,-1 0 3 16,-3 0-19-16,3 1-3 0,-3 0 1 0,1 4 33 15,-3-3-24-15,-1 0 21 0,1 1 8 16,-1-1-50-16,-1 1 28 0,2 2-6 16,2-1-26-16,-4-3 44 0,1 1-15 0,0 0-30 15,1-3 17-15,0 2-4 0,-1-3 8 0,-1 0 19 16,1 0-40-16,-1-5 11 0,2 5 41 0,-1-6-21 16,0-1-5-16,-1 0-22 0,-3-2 44 15,2 0-31-15,0-2-23 0,-1 1 4 0,0-1 6 16,1-1 14-16,-1 2 12 0,0-3-10 0,0 0 8 15,-1 2-22-15,2-2 52 0,-2 1-38 16,1-2-5-16,-2 2-13 0,1-1 35 0,1-1-29 16,0-1-22-16,-2 0-3 0,0 0-12 15,0 0-45-15,1-10-36 0,-1 5-57 0,0 0 15 16,0-13-261-16,0 9-10 0,0-6 31 0,0-5 25 16,0-2 25-16,0-4 27 0,0-1 12 0,17-28-28 15</inkml:trace>
  <inkml:trace contextRef="#ctx0" brushRef="#br0" timeOffset="390597.6505">8030 11828 210 0,'4'-3'257'0,"0"3"-20"0,1-2-8 16,-1 1-45-16,-1 0 5 0,1 1-29 0,-1-1-12 16,0 0-17-16,2 1 4 0,-4 0-7 0,1 0-24 15,1 0 6-15,-1 0-10 0,-1-1-3 0,1 1-3 16,-1 0-6-16,1 0 17 0,-4 1-22 15,-1-1-27-15,0 1 4 0,-1 1-23 0,-1-2 22 16,-3 0 0-16,-11 1-31 0,8-1-9 16,-5 0 6-16,-3 0 18 0,-1 0-14 0,-1 0-15 15,-2 0-2-15,3 0 13 0,-22-7-5 16,24 5-8-16,-1 0 10 0,3-1 8 0,4 2 11 16,1 1-17-16,5-2 7 0,0 2-9 0,2-2 13 15,0 1-13-15,1 1 7 0,0 0-8 0,0 0 3 16,0-2-12-16,3 2 40 0,0 0-34 0,0 0 2 15,0 0-9-15,0 0 7 0,0 0-16 16,0 0 39-16,0 0-25 0,-6 0-2 0,6 0 13 16,-8 7-3-16,8-5-11 0,-1 2-4 15,1 0-6-15,0 2 18 0,-2-1-17 0,3 3 42 16,-1-1-39-16,0 2 20 0,0 7-16 0,0 2-11 16,0 1 10-16,-9 24-5 0,8-21 13 15,0 2 14-15,-2 0-10 0,-2 2 4 0,1 0-5 16,1 3-1-16,-2-3-3 0,0 1-2 0,0 1 16 15,-2-1 1-15,-1-1-4 0,1 2-2 16,1-1 1-16,-1-2 5 0,0 0-8 0,-1 0-6 16,2-2 14-16,2-1-12 0,-1 0 24 15,0-1-30-15,2-4 8 0,-2 1-6 0,3 0-2 16,-1-3 0-16,0 2 8 0,3-6 10 0,-2-1-32 16,2-3 17-16,-4 0 5 0,4 1-5 15,0-4 17-15,0 1-11 0,0-5 3 0,0 0 0 16,0 0-24-16,0 8 14 0,0-2 14 0,11 3-5 15,-9-5-21-15,11 4 32 0,0 1-15 0,0-7-14 16,-3 2 18-16,5-2 3 0,0-2-1 16,4 3-11-16,-4-3-15 0,6 2 15 0,-5-2-5 15,4 0-1-15,1 0-18 0,-12 0 10 0,4 0-4 16,2 0 0-16,0 0-5 0,0 0 25 16,-3 0 3-16,-1 0-14 0,-2 0-11 0,-1 0-5 15,-8 0-22-15,8 0 22 0,-8 0 4 16,10 0-28-16,-10 0 13 0,7 0-18 15,-7 0 12-15,0 0 3 0,6 0-74 0,-6 0-30 16,7 0-27-16,3-11 0 0,-8 8-41 0,0-2-32 16,0 0 21-16,-1-2-191 0,0 0-81 15,0-11 36-15,1-1 39 0,-1 6 26 0,-1 4 26 16,0-3 18-16,-18-17 20 0,11 12 3 0</inkml:trace>
  <inkml:trace contextRef="#ctx0" brushRef="#br0" timeOffset="390959.854">7688 12262 307 0,'0'-1'282'0,"-1"-1"-23"15,3 0-43-15,1-2-32 0,1 3-7 16,8-7-17-16,-1 4-1 0,4-1-30 0,4 3-30 16,-4-4 21-16,6 2-24 0,5 0-15 15,-1 1 3-15,-1 2 5 0,-2-2-17 0,2 2-9 16,-14 1 7-16,6 0 22 0,0 0-30 0,3 0 0 16,-5 0-2-16,0 0-18 0,-3 0 13 15,-2 0-8-15,-1 0-8 0,0 0-16 0,-8 0 3 16,8 0 4-16,-8 0 1 0,7 0-13 0,-7 0 17 15,7 0-22-15,-7 0-15 0,7 0-5 16,-7 0-37-16,0 0-26 0,7 0-43 0,-7 0 10 16,6-8-190-16,7-2-136 0,-1 1 35 15,0 0 35-15,1 2 15 0,-1-2 39 0,3-3 16 16</inkml:trace>
  <inkml:trace contextRef="#ctx0" brushRef="#br0" timeOffset="391673.8295">8862 11705 543 0,'4'-5'262'0,"-4"0"-22"0,1 2-17 16,0-2-27-16,0 2 5 0,1-1-26 0,-1 2 0 16,-1-1-23-16,0 0 5 0,0 1-41 15,1 0 3-15,0 2-22 0,-1-4-4 16,0 4-11-16,0-2-2 0,0 2-2 0,-1 0-16 0,-1 0 10 15,-2 2-21-15,0 0-7 0,-1 1-6 16,-6 4 13-16,-1 4-4 0,1 0-35 16,-3 3 29-16,3-1-15 0,-2 2 21 0,0 1-14 15,0 0-18-15,0 2 12 0,0 0 38 0,-3-1-37 16,5 4 2-16,-2-1-9 0,1 0 42 16,0 3-29-16,0 0-22 0,1 3 23 0,-1-6-18 15,1 5 1-15,0-2-1 0,-2 4 1 0,2-2 14 16,0 3-9-16,-1-1 0 0,1 1-14 15,-1 1-12-15,1-3 28 0,0 5-5 16,1-1-24-16,1 1-9 0,0 0 16 0,0-1 12 0,1 4 19 16,3-5-40-16,-1 3 8 0,0-3-19 15,3 1 4-15,-1 0 28 0,2 1-2 0,-3-1 2 16,4 0-24-16,1-15 15 0,0 9 12 0,0 3-19 16,0 2 12-16,15 29 1 0,-11-30 2 15,0 0-1-15,3-4-1 0,0 4-36 0,2-2 41 16,1-1-16-16,1-2-7 0,3-3-6 15,-1-1 33-15,4 0-32 0,-1-1 7 0,5-1 2 16,0 0 16-16,1-1-28 0,1-2 17 16,-2 0 0-16,3-2 15 0,-2 0-16 0,3 0-13 15,-4-2 0-15,2 0-3 0,-3-3 5 0,1 0-9 16,-5-2 21-16,-4-1-27 0,-1-1 8 0,-3-2-28 16,0-1 9-16,-1 0-14 0,-7 0-16 0,0 0-40 15,11 0-29-15,13-16-44 0,-13 2 17 16,-1 1-247-16,0-2-28 0,-1-2 49 0,1-2 0 15,-3-2 24-15,3 0 23 0,-6-4 25 0,-1 3 2 16</inkml:trace>
  <inkml:trace contextRef="#ctx0" brushRef="#br0" timeOffset="392240.2256">9046 12060 277 0,'-2'-4'333'0,"1"0"-61"0,0 0-50 0,0 1-19 15,0-1-3-15,1 2-26 0,-3 0-35 16,3 1 2-16,1 0-11 0,1 3 2 0,-1-2-12 15,1 3-6-15,2 0 3 0,1 0 0 16,-1 2-13-16,7 9 6 0,2 0-2 0,-1 1-27 16,2 2 3-16,-3 0-13 0,1-2 25 0,-1 1-26 15,5 2 9-15,-4-2-8 0,0-1-8 16,-1 1-19-16,-6-1 18 0,8 1-31 0,-3-2 18 16,1 0-4-16,-5 1-5 0,3-1-4 0,-2-4-4 15,2 1-5-15,-4-1 7 0,0-1-21 16,-4-2 17-16,1-1-6 0,0-2 24 0,0 1-12 15,0-1-2-15,-1 1-20 0,0-2-28 0,1 1 11 16,0-3-20-16,0 3-28 0,0-1-37 0,-2-1-17 16,2 0-13-16,-2 0-36 0,2-1 13 15,-1-1-123-15,-1 0-106 0,0 0-58 0,0 0 32 16,7-12 25-16,3 1 24 0,-2-2 11 0,1-3 14 16,-2 2 2-16</inkml:trace>
  <inkml:trace contextRef="#ctx0" brushRef="#br0" timeOffset="392691.857">9550 12062 222 0,'2'-3'403'0,"-1"2"-45"0,1-1-57 0,-1 0-49 16,0 2 7-16,-1-1-25 0,1 0-47 15,0 1-16-15,0-2-14 0,-1 2-11 0,1 1 4 16,-2 1-28-16,0 2 9 0,0 0-21 0,0 1-6 15,-5 11-11-15,1-1-10 0,1 2-26 16,-2 2 39-16,-2-5-23 0,0 7 4 0,-1-2-7 16,0 2-7-16,-2-2-7 0,2 2 10 0,-2 1-20 15,-1 1 28-15,1 0-22 0,-1 1 5 16,0-2-6-16,0 1-6 0,2 0-9 0,-3 1-6 16,1 0-6-16,0-5 24 0,1 3-18 0,-2-3 0 15,1 4-7-15,1-4-17 0,-3 5 18 0,2-3-1 16,0 0-11-16,1-1 17 0,0 1-22 15,1-2 17-15,1-3-15 0,1-2-10 0,-1 5 27 16,3-6-2-16,0-1 4 0,3-2-9 16,-1-1-1-16,-1-2-20 0,2-1 23 0,-1 0 4 15,1 0-17-15,1-1 14 0,1-2-10 0,-2 1 12 16,1-2-20-16,1 0 14 0,0 2-2 16,0-2-44-16,-1 0 6 0,1-1 3 0,0-1-15 15,1 4 5-15,0-4-87 0,0 0-42 0,0 0-46 16,-1-7-27-16,3 2 21 0,4-10-269 0,2 1 24 15,6-1 21-15,-2-4 27 0,4 0 62 16,-2-2-32-16,2 1 26 0,-1 2 14 0,2-2 5 16</inkml:trace>
  <inkml:trace contextRef="#ctx0" brushRef="#br0" timeOffset="393142.11">9792 12439 219 0,'0'-5'367'16,"1"3"-48"-16,1-1-49 0,0-1 3 0,-1 1-38 15,0 2 4-15,0-2-38 0,0 1 11 16,0 1-13-16,1 0-34 0,0-2-25 0,2 2-12 15,-1 0-14-15,2 0-31 0,1 0 17 0,0-1-36 16,1 1 4-16,1 0-8 0,-2 0-3 16,13-1-1-16,0-1-7 0,-4 2 12 15,2-1-38-15,-2 2 43 0,3 0-24 0,-12 0-31 16,9 0 22-16,-3 0 23 0,1 0-30 0,-1 0 1 16,-2 0 10-16,0 0-1 0,-1 0-24 0,-1 0 11 15,-1 0 7-15,-7 0-22 0,9 0 24 16,-3 0-2-16,-6 0-3 0,8 0 9 0,-8 0-7 15,9 0-4-15,-9 0-1 0,6 0 16 16,-6 0-21-16,7 0 28 0,-7 0-19 0,0 0-6 16,7 0 6-16,-7 0-18 0,0 0 0 0,6 0 4 15,-6 0-9-15,0 0 1 0,0 0-69 16,8 0-5-16,-8 0-32 0,0 0-45 0,0 0-47 16,0 0 17-16,9-10-322 0,-9 7 48 0,-2-2 13 15,1-2 28-15,1 2 7 0,0-4 26 16,0-1 57-16,0-4-12 0,0-2-7 0</inkml:trace>
  <inkml:trace contextRef="#ctx0" brushRef="#br0" timeOffset="394272.1858">11505 11855 517 0,'2'-2'284'16,"1"0"-27"-16,-1 1-16 0,-1-1-20 0,0 0-11 15,1 1-1-15,-2 0-48 0,0 0-40 0,-2-1 14 16,2 1-29-16,-2 0-10 0,-2-1-13 0,-2 2 0 16,-1 0 1-16,1-2-23 0,-15 2 0 0,1-1-6 15,-2 1-12-15,-1 0-1 0,-4-2-9 16,5 1 2-16,-2 1-24 0,1-3 27 0,0 3-21 16,2-3-7-16,-1 2 19 0,12 1 0 15,-6 0-3-15,-1 0-2 0,2 0 22 0,2 0 3 16,1 0-11-16,-4-9 32 0,11 9-26 0,-1-1 32 15,0-1-35-15,2 2 6 0,1 0-6 16,1 0 8-16,0 0-3 0,-2-1-5 0,2 0 21 16,-2 1-6-16,4 0-15 0,0 0-7 0,0 0-10 15,0 0-15-15,0 0 15 0,0 0 3 16,0 0-1-16,0 0-34 0,0 0 26 0,0 0-2 16,-12 9 19-16,13-6-1 0,-1 1-15 15,2 2-3-15,-2-1 10 0,5 11-13 0,-1 2 11 16,0 2-1-16,0-2 2 0,-2 1-3 0,2 3-2 15,1-1 2-15,-1 2 2 0,-2-1-30 16,1 3 1-16,2-2 10 0,-3-1 39 0,0 1-27 16,-2-11-3-16,0 4 19 0,0 6-14 0,0 0-23 15,0 0 19-15,0 1 6 0,-14 21-4 16,10-23-23-16,-1 3 19 0,-1-4-12 0,0 1 0 16,-2-2 6-16,0 0 7 0,0 1 4 0,-1-3-30 15,1-1 29-15,2 1-28 0,-1-5 27 16,-1 2-18-16,1-5 13 0,3 0 11 0,1-3-1 15,0 0-13-15,0 0 9 0,1-1-16 16,1-1 22-16,0 1 2 0,1-2 16 16,0 1-3-16,0-4-12 0,0 0 11 0,0 0 0 0,0 8 1 15,13 2-11-15,6-3-5 0,0-3-5 16,1 1 16-16,-1-2-11 0,3-2 12 0,0 0-15 16,0 2 11-16,0-3-14 0,-3 0 2 15,2 1-5-15,-1-1 9 0,-6 0-14 0,0 0 5 16,5 0-11-16,-3 0 3 0,-16 0 16 0,10 0-8 15,0 0-6-15,1 0-1 0,-2 0 9 0,-2 0-1 16,0 0-1-16,1 0-5 0,-1 0-8 16,-1 0-10-16,-6 0-24 0,18-12-11 0,-12 9-6 15,-2 0 5-15,6-5-97 0,-4-2-40 16,-1 2-20-16,-2 1-31 0,-2-3-53 0,1 0 28 16,-2 1-260-16,0 0 37 0,0-5 27 0,0-2 49 15,0 0 28-15,-12-14-13 0,6 15 24 16,-1 3 81-16,1 3 8 0</inkml:trace>
  <inkml:trace contextRef="#ctx0" brushRef="#br0" timeOffset="394589.1562">11134 12291 231 0,'-3'-1'342'0,"2"0"-57"0,1-1-29 0,2-1-38 16,2 2-31-16,1-1 3 0,8-2-18 16,0-1-9-16,1 1-16 0,7 2-31 0,4-2-2 15,-5 0-6-15,4-1 4 0,-4 3-24 0,-1 0-5 16,3 0-6-16,-4 1 20 0,-5-1-30 16,-2-1-20-16,-1 3 17 0,-3 0-28 0,-1-2-1 15,-2 2 19-15,1-2-29 0,-2 2 7 0,2-3 20 16,-3 3-27-16,0-1-38 0,2 1 0 15,-2 0-24-15,0 0-19 0,0-2-15 0,-1 1-22 16,0-1-25-16,-1 2 12 0,0 0-129 0,0 0-91 16,0 0-67-16,7 0 35 0,-7 0 20 0,10 0 38 15,-2 0-15-15,-1 0 14 0</inkml:trace>
  <inkml:trace contextRef="#ctx0" brushRef="#br0" timeOffset="394973.6942">11726 12241 404 0,'4'2'318'0,"0"-2"-54"0,0 0 1 0,-3 1-37 15,3 0-30-15,-2 0-3 0,3 0-21 16,-5 1 9-16,3 0-31 0,-2 0-18 0,0 3-4 16,-1-1-3-16,1 2 3 0,0 0-38 15,-1 1 24-15,1 1-10 0,-1-1-30 0,0 2 16 16,0 2-9-16,0 4-1 0,0-1-9 15,0 3-6-15,0-1 3 0,0 1-1 0,0-1-8 16,0 0-6-16,0-2-10 0,0 1-4 0,0-3 36 16,0 3-24-16,0 2 0 0,0-2-5 15,0 3-16-15,0-1 18 0,-11 19-34 0,8-20 13 16,1-3-4-16,-2 2-2 0,4-5-11 0,-2 3 26 16,0-4-19-16,1 0-3 0,0-3-31 0,-2 0 2 15,1 0 30-15,1-1-1 0,0-1-2 16,1 1-10-16,-2-1 2 0,2-2-31 0,0 3-56 15,0-3-20-15,0 0-6 0,0-2-22 0,-2-2-14 16,2 1-34-16,0-2-35 0,2-1 19 16,-2-3-224-16,3-10-19 0,-3 10 26 0,6-20 49 15,-4 8-7-15,-2 7 45 0,0-3 10 16,0 0 4-16</inkml:trace>
  <inkml:trace contextRef="#ctx0" brushRef="#br0" timeOffset="395438.7831">11679 12315 353 0,'5'-12'350'0,"5"0"-72"0,-4 5-6 0,-1 1-33 16,4-3-14-16,0 2-23 0,4 1-16 15,1-1-48-15,-1 3 40 0,2 2-62 16,-3 0 16-16,1 2-23 0,8 0-17 0,-11 0-6 15,6 0-3-15,2 0-1 0,19 14-9 0,-18-5-21 16,2-3 14-16,2 0-10 0,-3 2-21 16,0 2 1-16,-1 1 15 0,-2 3 24 0,1-2-31 15,-2 1-17-15,0 1 6 0,-1 0-16 16,-1 1 25-16,-1 0 19 0,-3 1-31 0,1-1 15 16,-3 2-31-16,1-1 5 0,-5 1 2 0,1 0 11 15,-3-1 1-15,-1 0-15 0,-1-8-9 0,0 5 9 16,0 2 8-16,-17 16-3 0,7-16-3 15,-2-1 25-15,1-1-5 0,-4 3-19 0,0-7-3 16,0 3-1-16,-1 1-2 0,1-2-2 16,-5 2-22-16,3-5 7 0,-1-1 1 0,0 0 0 15,3-1 21-15,-4 1-3 0,3-1 5 16,3-4-5-16,3 0-3 0,3-2-11 0,0 4 3 16,7-4 2-16,0 0-24 0,-9 0 0 0,9 0 24 15,-8 0-20-15,8 0-4 0,-8 0-37 0,8 0-16 16,-14-12-16-16,14 7-37 0,0-1-38 0,0-1-48 15,5-12 18-15,-5 10-293 0,14-19 50 16,-6 7 31-16,1 0 25 0,1-1 38 16,3-3 14-16,-2 4 26 0,3-1 7 0</inkml:trace>
  <inkml:trace contextRef="#ctx0" brushRef="#br0" timeOffset="407651.2603">12652 11937 400 0,'0'0'218'0,"0"0"13"0,0 0-27 0,0 0 0 15,0 0-26-15,0 0-16 0,0 0-15 16,0 0-15-16,0 0-1 0,0 0-15 0,0 0-9 16,0 0 7-16,0 0-12 0,0 0-20 15,0 0 8-15,0 0-35 0,0 0 14 0,0 0 1 16,0 0-8-16,0 0-14 0,0 0 10 0,0 0 4 16,0 0-33-16,0 0 8 0,0 0-7 15,0 0-4-15,30-3 16 0,-24 1-7 0,-1-1-10 16,13-1-10-16,-2 0 17 0,0-1-30 0,-4 3 16 15,5-7 0-15,-2 4-7 0,-1-5-8 16,3 3 4-16,0 0 16 0,0-3-9 0,1 2 0 16,-2 0-9-16,2-3-8 0,3 0 15 0,-4 1-16 15,1 0 20-15,-2-2-19 0,0 0 7 16,1 4 5-16,1-3-16 0,-1-1-1 0,-6 1 18 16,2-1 4-16,-4 1-8 0,0 0-5 0,0 0 20 15,-5 3-18-15,4 1 38 0,-8 0-28 16,4 0 8-16,-4 1-10 0,4 0-4 0,-4 0 15 15,0 0 19-15,0 2-24 0,0 4 1 16,0 0 3-16,0-9 14 0,0 3-28 0,0 6 26 16,-12-16-13-16,10 12 2 0,0 0-29 0,0 0 9 15,0 1 4-15,-3 1 1 0,1-1-21 16,2 3 35-16,-2-2-19 0,-1 2-11 0,-2 2 17 16,2 1 12-16,-8 4-35 0,-1 3 26 0,1 0-15 15,1 2-8-15,-1 1 17 0,3 1 0 16,0-1-7-16,3 3-6 0,-2 1-5 0,3 1 9 15,-2 2 5-15,0 0 12 0,4 2-18 16,3 0 2-16,-1 0 16 0,-4 1-22 16,6 2 2-16,0-12 42 0,0 6-22 0,0 5-11 15,0 2 39-15,11 30-12 0,-9-29 21 0,-2-12-29 16,0 7 0-16,0 3-5 0,0 5 15 0,0-4-12 16,-13 31-1-16,8-29 32 0,-2 0-7 15,1 0 6-15,-1-1-2 0,0-1-20 0,0 2 26 16,-2-2-26-16,0 0 1 0,1-1 6 0,-2-3-20 15,1 0 5-15,1-5 2 0,1 0-2 16,2-1 14-16,-2-3-28 0,1-4 0 0,4-1-5 16,0-1 2-16,1-3-25 0,-1 0-18 0,0 1-30 15,0-3 24-15,0 0-44 0,2-2-23 16,0 0-28-16,0 0-25 0,0 0-33 0,-21-22 8 16,13 9 18-16,0-6-200 0,1 0-69 15,1 0 30-15,0 0 28 0,1 2 26 0,0 0 41 16,-4 1 26-16,7 1-15 0</inkml:trace>
  <inkml:trace contextRef="#ctx0" brushRef="#br0" timeOffset="407915.7655">12699 12308 272 0,'0'-5'245'0,"2"-1"-26"16,-1 2-24-16,2 0-11 0,-1-2-15 16,2 1 11-16,-2 0-35 0,9-6 12 0,1 1-16 15,-3 2-10-15,6 1 4 0,-1 1-8 0,1-3-22 16,4 3-7-16,1-2-5 0,0 2 0 0,2 0-12 15,1-1-8-15,6 1 10 0,-7 1-11 16,3-1-5-16,0 0 2 0,-2-1-2 0,-1 5-26 16,4-2 9-16,-3 1 15 0,0-3-34 0,-4 5-7 15,0-2 17-15,-4-1-25 0,-1 1 27 16,-3 2-19-16,-1-2-4 0,-2 2-23 0,-3 0 24 16,1 1-9-16,-1-1-16 0,0-1-27 15,-1 0-9-15,-1 1-36 0,-1-1-45 0,4-1-34 16,-4-1 13-16,5-8-290 0,-3 3 17 0,8-1 29 15,-5 0 0-15,1-3 30 0,0 0 13 16,3-1 47-16</inkml:trace>
  <inkml:trace contextRef="#ctx0" brushRef="#br0" timeOffset="408382.1164">13762 11644 484 0,'2'-2'328'0,"0"-1"-50"0,-1 1-44 15,-1 0-4-15,2 0-17 0,-2 2-39 16,2-3-19-16,-2 1-10 0,0 2-13 0,2 0-24 16,-4 0-15-16,2 0 0 0,-2 1-3 15,0 3-10-15,-1-2-4 0,-1 2 18 0,-6 6-39 16,-1 2 13-16,-2-2 3 0,2 1-19 0,-2 0 13 15,1 0-20-15,-1 2 9 0,0-1 14 0,1 2 0 16,-1 1-14-16,1-1 4 0,-1 3 9 16,-2-2-22-16,5 3 0 0,-1 0 13 15,2 0-17-15,2 0-3 0,2 3-5 0,-3 0-3 16,1 0 22-16,1 1-6 0,0 0-6 0,2-1 9 16,-2 1-5-16,5-1-10 0,-1 4-9 0,2-14 23 15,0 6-8-15,0 2-3 0,0 1-21 16,11 20 1-16,-6-18 15 0,2-2-24 0,-3 0 6 15,3 0 35-15,2-3-22 0,0 0-16 16,0-1-13-16,2-3-9 0,1 2 1 0,-1-4-37 16,1 1-10-16,1-2-9 0,-1-1-26 0,2-3-26 15,-5-4-32-15,0-1-44 0,3 0 17 16,-12-1-148-16,6 0-132 0,1 0 16 0,16-13 30 16,-6 5 4-16,-5-4 26 0,-1-5 69 0,5 2-21 15,-5-1 27-15</inkml:trace>
  <inkml:trace contextRef="#ctx0" brushRef="#br0" timeOffset="408752.6773">13899 11937 473 0,'2'-7'308'16,"-2"2"-42"-16,2-2-30 0,1 1-8 15,-3 1-13-15,4-1-35 0,-3 1-17 0,10-8-15 16,-1 4-10-16,0 3 2 0,3 2-24 16,-2-1-14-16,1 3-20 0,1 2-12 0,-13 0 5 15,14 0-20-15,1 0 19 0,19 13-45 0,-18-5 19 16,1 1-11-16,-3 1 7 0,-5 2-1 0,5 0-32 16,-5 4 25-16,-1-2 17 0,-3 3-32 15,2-1 12-15,-5 0-11 0,-2-1 33 0,0-15-35 16,0 13 13-16,-12 18-7 0,2-12 3 0,-1-3-3 15,-3 0 7-15,-1-1-21 0,1-1 15 16,0-1-6-16,-2 0-23 0,1-3 14 16,-3-1-12-16,5 0-8 0,1-3 4 0,-1-2-35 15,4 0-23-15,1-3-4 0,0 0-9 0,8-1-31 16,0 0-15-16,-9 0 11 0,9 0-113 0,-12-12-119 16,12 6 27-16,2-1-92 0,4-11 25 0,2 1 26 15,1 1 15-15,3-3 25 0</inkml:trace>
  <inkml:trace contextRef="#ctx0" brushRef="#br0" timeOffset="409182.2705">14297 11833 478 0,'4'-5'305'0,"-2"2"-40"0,-2-2-6 0,3 1-23 15,-1 2-23-15,-2 0-13 0,2 0-21 16,-1 0 3-16,0 1-15 0,0-1-40 0,-1 1-3 15,0 0-13-15,0 1-31 0,0 0 16 0,-1 0-21 16,-3 3-17-16,2 0 5 0,-7 8-18 16,2-3 22-16,0-1-21 0,-2 5-2 0,-2 3-10 15,2-1-5-15,5 1 13 0,-4 0-21 16,-1 0 2-16,3 4 7 0,-1-1 16 0,-2-4 13 16,5 1-50-16,4-1 30 0,-1-3-16 15,1 2 21-15,0-5-25 0,0 3 4 0,17 17 2 16,-9-16 9-16,1 0-26 0,3 0 22 15,1-4-12-15,3 1-3 0,0-1 34 0,0-2-31 16,-1-1-4-16,1-1-17 0,-1 1 20 16,-1-5-4-16,-5 0-19 0,0 3 2 0,-3-2-4 15,0 0 26-15,0-1-6 0,-1 0 25 0,-1 0-37 16,-2 1 14-16,-2-1 10 0,0 0-19 16,0 0-4-16,0 0 11 0,8 0-17 0,-8 0-7 15,0 0-21-15,0 0-44 0,12-10-11 0,-11 7-23 16,-2 0-35-16,1 1 10 0,0-3-162 0,-2 0-139 15,3-1 34-15,-1-3-22 0,0-4 28 16,14-21 51-16,-9 18 23 0,6-5 11 0,-1 1 20 16</inkml:trace>
  <inkml:trace contextRef="#ctx0" brushRef="#br0" timeOffset="409782.8731">14766 11612 510 0,'3'-3'278'0,"-3"0"-31"0,0 0-32 16,2 1-15-16,-2 0-11 0,2 0-43 15,-2 1-14-15,2 0-7 0,-1 1-28 0,1 1 12 16,2 0-15-16,-2 2 3 0,0 0-15 0,2 2 20 16,9 5-11-16,-7 1-3 0,4 3-15 0,-1 0-7 15,1 0 20-15,-2 2-19 0,0 1 0 16,1 0 2-16,0 1-25 0,-1 1 16 16,-1-1 11-16,2 2 7 0,0 0-25 0,-3 4-8 15,0-2-9-15,0-1 32 0,-3 3-12 0,1 0-5 16,-2-1-5-16,2 2 13 0,-4-1-19 15,0-11-1-15,0 7-4 0,0 3 14 0,0 2-3 16,-14 27-14-16,6-29-16 0,1 5-20 0,-1-6 24 16,-2 5-23-16,0-5 12 0,-2 0 14 0,-1-2-7 15,0 0 6-15,-2 0-38 0,0-3 3 16,-1-1-3-16,1 4 43 0,-6-4-16 0,3 1-7 16,-2-2 0-16,0 0-1 0,0-5-2 15,0 1-3-15,1-2 1 0,1-1 33 0,3 0 5 16,2-2-11-16,-1 2 8 0,5-3-11 0,2-2 17 15,1 2-4-15,3-3-3 0,-1 0-11 16,-1-1-16-16,0 1-1 0,3-1 0 0,-2 1 2 16,2-2-2-16,1 1 2 0,-1-1 0 15,1 0-2-15,0 1-8 0,-1 1 0 0,0-2 0 16,2 0 0-16,-2 1-68 0,2-1-44 0,0 0-35 16,0 0-35-16,0-5 17 0,2-1-265 15,6-9 37-15,0-1-79 0,0-2 33 0,4 0 29 16,-1-1 23-16,5-2 103 0,-3 1-43 15,1-2 17-15</inkml:trace>
  <inkml:trace contextRef="#ctx0" brushRef="#br0" timeOffset="412213.463">12583 11589 246 0,'0'0'229'0,"13"0"-2"0,-13 0-74 15,0 0 18-15,0 0-33 0,0 0-9 0,0 0-2 16,0 0-21-16,0-13 1 0,0 13-14 16,13 0-6-16,-13 0 0 0,0 0 4 0,0 0 13 15,0 0-18-15,0 0-3 0,19 5-1 16,-21 0 9-16,2 2-19 0,0 0-10 16,0 1 3-16,0 3-7 0,-7 12 1 0,5-7-13 15,0-2 9-15,0 3-18 0,-2-2-2 0,-2 0 1 16,4 5 0-16,-1-1 13 0,-1-1-17 15,0 2 1-15,1-2-12 0,1 0 14 0,0 1 2 16,-1-1-4-16,-1 4 8 0,4-13-11 0,0 5 7 16,0 3-15-16,0 2 16 0,-9 22-1 15,7-20-17-15,0 2 18 0,0-2 7 16,0 1-24-16,2-3 10 0,-1 0-19 0,-1 2-2 16,0-4 25-16,0 4-13 0,-1-3 10 0,0 1-20 15,-1 0 26-15,2-2 3 0,0 0 0 0,0 1-4 16,-2-1-12-16,3 1 27 0,-1-5-7 15,0 6-8-15,-2-3-5 0,2 2-3 0,-2-1-1 16,4-3 21-16,0-1-11 0,0-2 12 0,0 2-28 16,0 1 22-16,0 3-3 0,0 1-30 0,12 15-17 15,-10-20 2-15,-1 5 36 0,7-2-8 16,-3-3-2-16,-3 3-3 0,3-4-1 16,-3 5-2-16,0-4-16 0,1 4 23 0,1-5-6 15,-2-4-7-15,0 0-5 0,4 7 0 0,4-4-49 16,-1 2-28-16,0-3 23 0,3-4-42 15,3 0-31-15,1-2-25 0,1-4-41 0,-6 0-25 16,30-10 21-16,-12 1-263 0,3-1 16 0,4-1 16 16,6-2 44-16,4-2 42 0,2-1 11 15,7-1 9-15,3-1 7 0</inkml:trace>
  <inkml:trace contextRef="#ctx0" brushRef="#br0" timeOffset="413164.873">15349 11571 272 0,'-2'0'247'0,"1"-1"-35"0,0 0-10 15,0 1-15-15,0-1-10 0,1 1-28 0,0-1 2 16,-2 0 7-16,2 0-17 0,0 1-7 0,-1-1-31 16,0 1 16-16,-2 1-20 0,3-1-11 15,-1 0-4-15,2 0-9 0,-2 1-6 0,0-1 11 16,0 0-13-16,1 0-13 0,0 0 2 15,0 0-12-15,0 0 5 0,0 0-2 0,0 0-1 16,3 19 3-16,-2-12 17 0,1-2-4 0,5 14-6 16,-2-2 5-16,3 0-13 0,1 3-10 0,1-1 8 15,2 1 12-15,-3 4-10 0,3-2-23 0,-1-1 17 16,0 3-11-16,-1-1 0 0,0 2-22 16,2 0 34-16,1 3-17 0,-1-1 17 0,-1 0-15 15,-2 3-9-15,1-1 8 0,-5-2-34 16,2 2 2-16,0 1 13 0,-3-1 7 0,-4-11 1 15,0 7 20-15,0 3 3 0,0 0-34 0,-15 29 9 16,8-32-22-16,-2 2 14 0,-2-3-3 16,0 0-8-16,-2-1 26 0,-1-4-26 15,-2 1 5-15,0-1-12 0,1-2 36 0,-3-3-11 16,-2 4-24-16,2-3 26 0,-2-2 9 0,-2 0-15 16,5-3 10-16,1 2 5 0,1-4-4 15,2-1-1-15,2-4 4 0,3 1-16 0,1-1 0 16,0-1 21-16,2 1-8 0,1-2 8 15,0 1 4-15,1-1-9 0,0 1-2 0,0-2 12 16,-2 1-4-16,4 0-14 0,-1-1 0 0,1 0 2 16,-3 0-1-16,1 2-16 0,3-2 0 15,-2 0 0-15,1 0 17 0,0 0-1 0,1 0-36 16,0 0-8-16,1 1-34 0,0-2-17 0,-3-1-35 16,4-2-45-16,0-1-27 0,9-6 18 15,-4-2-248-15,5-2 32 0,0-1 31 0,2 0-56 16,0-4 56-16,0 1-3 0,0-1 38 0,-1 1 18 15,-2 1 10-15</inkml:trace>
  <inkml:trace contextRef="#ctx0" brushRef="#br0" timeOffset="429388.8786">16264 11501 304 0,'0'0'223'0,"0"0"-24"16,0 0-22-16,0-12-24 0,0 12-3 16,0 0-30-16,0 0-6 0,-13-22-8 0,10 19 3 15,-1 1-27-15,1 1 11 0,1-1-16 0,-1-1 7 16,-1 2-12-16,2-1-14 0,-1 2 2 15,0-2 0-15,0 2-23 0,-1 0 12 0,4 0-10 16,0 0 20-16,-8 0-17 0,-12 14 10 16,6-4 6-16,2 1-17 0,-4 0-4 0,7 2 0 15,-5 2 12-15,3-1-7 0,0 3 10 16,0 2-2-16,0-1-2 0,0 1-16 0,0 2 16 16,5-1-13-16,0 2 3 0,0 0 1 0,3 2 25 15,0 0-32-15,3-12 2 0,0 5 13 16,0 6-9-16,0 2-5 0,0 1 22 0,10 32-1 15,-7-28 5-15,2-4-21 0,-1 3 11 0,-1 0-5 16,2 2 13-16,0 1-23 0,0 1-1 16,-1 2-16-16,0-1 26 0,0 2 2 0,1 1-39 15,1-1 0-15,-4 4-1 0,5-2 31 16,-3-2-13-16,2 0 6 0,3 3 0 0,-2-3-2 16,3 1 4-16,-1-2-32 0,1 1 0 0,-1-1 1 15,0-1 18-15,3-3-1 0,-3 0 4 0,0-2-2 16,-1-1-3-16,2-2-2 0,-3 1 0 15,4-1 8-15,-1-2-15 0,-3-3-24 0,2-2-4 16,3-2 35-16,-4-3-6 0,-1-3-16 16,0 3 16-16,-1-7-32 0,-1-1 5 0,1-1-2 15,0-3-33-15,-1 1-33 0,2-1-11 16,-7-2-33-16,0 0-41 0,22-11 16 0,-13 4-310 16,-1-4 35-16,-1-2 16 0,-2-3 26 0,-1-3 7 15,-2-3 25-15,3-3 12 0,1-1-30 0</inkml:trace>
  <inkml:trace contextRef="#ctx0" brushRef="#br0" timeOffset="430171.9392">17078 11819 439 0,'2'-4'289'0,"0"1"-45"0,-2-1-39 0,2-1-4 15,-3 3-45-15,0-3-11 0,0 2-10 0,-2 0-27 16,-2 0-12-16,0-1-2 0,-8-1-33 16,-3 2-1-16,2-2-8 0,0 3 5 0,-4-1 1 15,-1 2-4-15,1-3-25 0,0 2 13 16,-2-1-11-16,1 1 14 0,9 2-9 15,-2 0 5-15,0 0-10 0,0 0-16 0,3 0 16 0,1 0-1 16,-1 0 20-16,9 0-11 0,-9 0 9 16,9 0-10-16,-14-9-16 0,12 9-10 15,-3-1 13-15,2 1-19 0,3 0 4 16,0 0-13-16,0 0 14 0,0 0-5 0,0 0-1 0,-7 0 11 16,7 0-13-16,0 0 16 0,-10 11 0 15,10-7-16-15,-2 3 10 0,3-1-6 0,-1-1 21 16,0 3-17-16,0 1 14 0,0 4 0 0,0 0 9 15,0 5-12-15,0-1 6 0,0 3-4 0,0-1 11 16,0 0 5-16,-11 27-15 0,8-26 4 16,-1 0-5-16,-1 3-12 0,-2 0 5 0,-2 1 19 15,6-3-33-15,-3 2 8 0,1 1-5 16,1-1 3-16,0 1-4 0,-1-3 27 0,3-1-16 16,-1 2 17-16,2-2-33 0,-1 1 14 0,2-12-11 15,0 4-4-15,14 19 23 0,-11-15-17 16,1-5 36-16,1 2-15 0,1-1 18 0,0-4-25 15,0 1 13-15,4 1-20 0,-2-4-2 0,0-1 47 16,7 1-15-16,0-1-25 0,-5-1 6 16,0-4 17-16,0 0-5 0,1 0 3 0,-2-1-3 15,11 3-14-15,-6-3-9 0,-14 0-15 0,12 0-11 16,3 0-1-16,0 0-8 0,-4 0-7 16,-2 0-40-16,9-13-34 0,-12 9-24 0,-2 0-47 15,10-3 16-15,-7-2-107 0,-2-4-117 0,-1 2-42 16,-1 2 11-16,-2-1 26 0,0 0 25 15,-1 2 41-15,0-1 11 0,0-4 0 0</inkml:trace>
  <inkml:trace contextRef="#ctx0" brushRef="#br0" timeOffset="430405.1742">16826 12231 317 0,'-2'-3'311'0,"0"2"-60"0,0-2-24 16,1 1-24-16,2-1-29 0,1 0-4 16,-1 1-3-16,0-2-29 0,3 2-31 0,1-3 2 15,9-1-14-15,2-1-12 0,-1 1-10 0,4 0 2 16,-3 0-18-16,2 3-6 0,0-1-28 16,-2 1-19-16,-4-1-12 0,0 3-36 15,-4-3-51-15,0 3 9 0,-3 0-191 0,3-1-85 16,-4 0 24-16,-1 0 22 0,1 0 13 0,-1-1-12 15</inkml:trace>
  <inkml:trace contextRef="#ctx0" brushRef="#br0" timeOffset="430740.4322">17197 12082 507 0,'5'-1'311'0,"-3"1"-4"0,1-3-58 0,0 3-15 15,-1-1-13-15,1 1-43 0,-1-1-34 16,0 1-13-16,-1-1-6 0,2 3-7 16,0-1-25-16,-1 2 11 0,2 0 0 0,-1 2-18 15,5 8-28-15,-2 0 3 0,1 0-9 0,-2 4-7 16,3 2 11-16,-2 0-17 0,-1-2 19 16,2 2-14-16,2 3-26 0,-2-1 0 15,-2 0 1-15,1 1-5 0,1 0-5 0,-2-1 20 0,0 1 6 16,-1-2 7-16,0-1-32 0,-2 3 23 15,1-3-18-15,1 0-10 0,-2-3 2 0,-1-1 15 16,0 1-28-16,-1-3-7 0,0-3 16 0,1-3-35 16,-1-7 2-16,0 0-38 0,0 7-5 15,0-7-13-15,0 8-27 0,-12 2-31 0,9-9 14 16,0-1-143-16,-1-1-144 0,-1-1 28 16,-1-2-15-16,-5-3 47 0,2-8 12 0,-1 1 57 15</inkml:trace>
  <inkml:trace contextRef="#ctx0" brushRef="#br0" timeOffset="431139.2338">17161 12243 345 0,'3'-4'262'0,"0"-1"-43"0,2 1-27 0,6-3 14 15,-3 0-44-15,5-1-11 0,1 2 5 16,3 0-28-16,-1 1-1 0,3 1-9 0,-1 4-26 15,5 0-5-15,-13 0 3 0,8 0-10 16,19 10-18-16,-12-4 3 0,-1 3-2 0,-4 3-20 16,3-2 14-16,-4 4-7 0,-2 0-13 0,0 1 5 15,-3 1-2-15,-1 0-9 0,-1 3 1 16,-3 0 8-16,5 0-21 0,-9 0 17 0,1 2-14 16,-1 1 16-16,-1-2 12 0,-3 0-32 0,-1-10 9 15,0 3-7-15,-14 22 0 0,3-15 19 0,-1-1-35 16,-2 0 9-16,-3-1 4 0,0-1 9 15,-2-3 11-15,1 1-14 0,0 1-14 0,-1-5-3 16,-1-1 31-16,2-4-20 0,2 3-13 16,-4-1-1-16,6-2-2 0,-1-2 1 0,6-3-8 15,-2 2-25-15,11-3-36 0,-8 0-14 16,1 0-49-16,-4-12 13 0,-1-2-149 0,5-1-153 16,5-6 51-16,2 9 3 0,0-7 27 15,0-4 37-15,13-29-17 0,-3 23 45 0</inkml:trace>
  <inkml:trace contextRef="#ctx0" brushRef="#br0" timeOffset="431654.1481">17976 11728 354 0,'2'-7'334'16,"-3"2"-50"-16,2 1-6 0,1 0-36 16,-2-1-40-16,-1 1-12 0,2 0-22 0,-1 2-13 15,1-2-18-15,-1 2 11 0,0-1-37 0,0 2-15 16,1-3-1-16,-1 4-36 0,-1 0 1 0,-1 3-4 15,-1-1-7-15,-9 7-12 0,5 4 7 0,0 0-5 16,-2 2-8-16,1 2-9 0,-1 2-6 16,1 3 26-16,-1-2-21 0,-1 1-8 0,6 3 23 15,-5-1-10-15,1 2-22 0,5 1 26 16,-3 0-1-16,5 0-14 0,0 3-1 0,-2-1 5 16,2-2-4-16,1-11 13 0,0 7 4 0,10 29-9 15,-5-21 13-15,2-4-13 0,-1 1-11 0,2 1 7 16,-1-2-16-16,1-1 8 0,-1 2 26 15,1-2-15-15,-1 4 11 0,0-3-19 16,3-2 2-16,1-2 5 0,3 0-6 0,-4-4 1 16,-1 1 7-16,3-6-1 0,-2 3-26 0,-2-2-2 15,1-3-1-15,1-2-9 0,-3-1-9 16,0-1-23-16,-1-4-31 0,-1-1-18 0,1 1-39 0,-2-3-36 16,-4 0 17-16,0 0-255 15,24-13 30-15,-14 1 29 0,2-2-16 0,-3-5 7 0,0 0 43 16,-1-2 12-16,1-4 2 0</inkml:trace>
  <inkml:trace contextRef="#ctx0" brushRef="#br0" timeOffset="432439.2093">18156 11951 323 0,'0'-2'295'0,"0"-3"-37"0,0 4-31 0,1-2-31 15,1 0 1-15,-1 1-37 0,2 0-9 16,-1-2-10-16,2 1-23 0,1 0-9 0,1 1 3 16,10-4-12-16,-3 0-10 0,5 0-7 15,-2 0-12-15,0-1 9 0,-2-1-21 0,3-1-2 16,-1 2 21-16,1-1-32 0,-2-1 6 0,0-1-1 15,0 0-23-15,-1 0 23 0,0-1-7 16,-1-3-12-16,-4 3-6 0,1-2 9 0,2 1 20 16,-3-2-42-16,-4 3 4 0,-1 0 19 0,0 3-21 15,-2 0 12-15,-2-1-8 0,0 3 0 16,0-1 5-16,0 1-19 0,0 6 10 0,0 0 9 16,0-7-10-16,0 0 4 0,0 7 5 0,0-9-13 15,-11-3 6-15,9 8-18 0,0-1 5 0,0 2 12 16,-1 0-14-16,1 0 5 0,1 0-13 15,-2 2 18-15,1 0 13 0,-1 2-41 0,-1-1 23 16,2 3-9-16,0 1 1 0,0 1-3 16,1 2-8-16,1 12 19 0,-2 0-23 0,-1 1 25 15,3 2-12-15,-2 2 16 0,2-12-7 16,0 6 17-16,0 3-21 0,0 2 22 0,0 3 3 16,14 28-2-16,-9-24 3 0,-1 0-11 15,0-4-2-15,3-1-8 0,-3 5 1 0,-4-1 19 16,4 0 1-16,-1 0 13 0,-2-1-21 0,-1 1 20 15,0-15-33-15,0 7-1 0,0 2 2 0,-11 25-7 16,8-27 20-16,0 0-10 0,-1-2-24 16,0-1 11-16,-1-2 25 0,-1 2-14 0,0-4 7 15,2-3-48-15,1-5 7 0,-1 1 4 0,0-3-24 16,0 1 10-16,0-3-10 0,0-1-4 0,0-1-1 16,4 0-7-16,0 0-20 0,-6 0 1 15,-10-21 6-15,8 5-11 0,4-2 25 0,-3-1-1 16,1 0 25-16,1 1 3 0,1 0-9 15,2 1 30-15,1 2-12 0,-1 0 7 0,2 8 17 16,0-1-1-16,0-1 11 0,0-2-13 0,0 1 5 16,14-10 7-16,-7 5 22 0,2 3-14 15,4 0 19-15,-3 1-27 0,2-2 13 0,2 0-3 16,0 1-3-16,2 3-14 0,-1-2 0 16,7 1 12-16,-5 3-10 0,0-2-3 15,2 0 18-15,-2 1-17 0,2 1-10 0,-1-1-8 16,-1-2-33-16,0 3-13 0,-1 1-43 0,-1-1-10 15,1-3 10-15,3-1-143 0,-9 0-149 0,1 0 13 16,0 1 14-16,-1-3 19 0,2-2 28 0,1 2 11 16</inkml:trace>
  <inkml:trace contextRef="#ctx0" brushRef="#br0" timeOffset="432786.6479">18922 11719 696 0,'0'-5'315'0,"2"0"-19"16,-2 1-44-16,3 0-20 0,-3 1-19 0,0 0-34 16,1 1-10-16,-1-2-31 0,0 2-12 15,1 0-30-15,0 0 9 0,-1 2-22 0,0 0-10 16,-1 0-18-16,0 4 1 0,-1-1 1 0,-2 2 1 16,-1 9-11-16,-3 2 1 15,1-1-14-15,-2 2-7 0,1 2-7 0,1 0 12 0,0 1 4 16,1-1-1-16,-1 0-16 0,3 4 6 15,1-2 2-15,2 2 9 0,0-2-22 0,-1 2 3 16,2-11-15-16,0 3 10 0,0 4-12 0,0 2 6 16,0-2 10-16,0 2 12 0,11 20-23 0,-4-21 6 15,1-2 0-15,-2-2 10 0,2 3-21 16,2-5-13-16,-1 1-10 0,0 1-9 0,0-3-12 16,5 0-9-16,-5-3-11 0,1-1-21 15,-2-3-31-15,0-1-36 0,1-2 16 0,-2-3-155 16,-7 0-116-16,7 0 31 0,13-13 22 15,-8 3 26-15,-1-3-46 0,2-3 33 0</inkml:trace>
  <inkml:trace contextRef="#ctx0" brushRef="#br0" timeOffset="433103.8543">19169 11844 222 0,'4'-5'324'0,"-2"0"-49"0,1 2-25 16,-1-2-53-16,9-2-6 0,-6 3-27 0,4 0-30 16,-3 3-11-16,0 0-16 0,-6 1 10 0,7 0-17 15,15 11-17-15,-10-3 3 0,0 1-13 16,-1 3-18-16,-2 3 4 0,1-1-3 0,-4 5 4 16,0-2-12-16,-4 0 17 0,-1 3-6 0,-1-10-1 15,0 5 5-15,0 2-27 0,-12 21 22 16,1-17-32-16,0-4-3 0,-3 3 5 0,0-2-4 15,-5-3 0-15,2 2-35 0,1-3 5 16,0-1-21-16,4-3 0 0,-6 0-21 0,3 0-6 16,1-3-25-16,1 0-6 0,3-3-41 0,4-2 12 15,6-2-187-15,0 0 23 0,0 0-153 16,0 0 25-16,-12-10 66 0,15 4 5 0</inkml:trace>
  <inkml:trace contextRef="#ctx0" brushRef="#br0" timeOffset="433456.9602">19431 11822 404 0,'2'-4'324'16,"0"2"-45"-16,0 1-50 0,-1 0-22 0,-1-2-26 15,0 1-42-15,0 1-3 0,-2 1-24 16,2 0-12-16,-3 1 7 0,0 2-20 0,-1 1-11 15,-7 6 18-15,1 3-19 0,-1-1-16 16,-2 7 3-16,3-7-15 0,2 2 5 0,2 2-11 16,-3 0 13-16,1 2-18 0,1 1-15 0,1-1 10 15,-1 0 10-15,4 1-24 0,0 0 11 16,3-11 2-16,0 4-16 0,0 2 8 0,0 2-10 16,13 15 6-16,-8-16-1 0,3 1 20 0,-4-5-12 15,6-3-3-15,0 5-5 0,3-5 2 16,-4 3-17-16,1-5 1 0,-1-2-2 0,-2 0-3 15,0-1-38-15,2 0-36 0,-2-2-27 0,-1-1-26 16,-6 0 11-16,0 0-227 0,14 0-38 0,15-14-7 16,-16 2 35-16,3 2 23 0,-6-4 11 15,0 6 4-15</inkml:trace>
  <inkml:trace contextRef="#ctx0" brushRef="#br0" timeOffset="433886.1544">19679 11726 509 0,'0'-5'318'0,"1"0"-46"0,-1-1-50 16,1 4 0-16,-1-5-54 0,1 4-24 0,-1-1-2 15,1 3-10-15,-1 0-18 0,3 1-20 16,-1 1-14-16,1 0-7 0,2 3-7 0,4 10 4 0,-1-1-7 16,0 3 1-16,3 1-28 0,-5 1 1 15,4 3 15-15,1 0-29 0,-2 1 6 0,-4 0 12 16,2 3-12-16,-1 0-13 0,1 0 20 16,-2 2-23-16,-2-1 32 0,1-2-30 0,-3 1 2 15,-1-2 0-15,0 2 3 0,0-14-3 0,0 7 3 16,0 1-9-16,-11 21 18 0,5-22 6 0,-1 1 1 15,2-3-22-15,0-1-8 0,-6 0 4 16,1-1 13-16,3-3-7 0,-2-1-2 0,1-2-1 16,2-1-6-16,0-3-14 0,1 0-22 15,1-1-9-15,-1 0-9 0,0-3-26 0,-1 0-34 16,6 0 12-16,0 0-167 0,0 0-140 16,-15-10 1-16,12 4 27 0,0-9 44 0,2 2 10 15,1 3 41-15,0-5 5 0</inkml:trace>
  <inkml:trace contextRef="#ctx0" brushRef="#br0" timeOffset="434402.6996">20001 11686 242 0,'1'-3'332'16,"3"-2"-57"-16,-3 2-24 0,2 0-1 0,-1 0-33 16,-1 0-8-16,0-1-32 0,2 3-5 0,-3-2-38 15,2 3-9-15,-1-2-32 16,0-1 26-16,1 3-40 0,-1 0 12 0,1 0-32 0,0 0-2 15,1 1-6-15,3 3-6 0,-2-1 7 16,6 7 14-16,0-2-41 0,1 5 3 0,-1-2 0 16,1 4-1-16,0 0 21 0,-1 2-17 0,1 0-1 15,0 3-13-15,0 1 0 0,-5 5 8 16,4-4 11-16,-2 0-12 0,0 1-3 0,-3 2 5 16,2 2-20-16,-1-1 10 0,-1-2 1 0,-5-11 1 15,0 8 15-15,0 1-22 0,0 5 18 16,0-1-29-16,0 2 5 0,-12 25 2 0,5-30 24 15,-1 2-17-15,1-2-8 0,0-1-8 16,-3-2-9-16,-1 0 9 0,2-3 18 0,-1-1-26 16,0 1 27-16,1-3-15 0,-2-2 13 0,1 0-21 15,-1-5 0-15,1-1-8 0,2 0 9 16,5-3-8-16,-2 2-22 0,0-5-21 0,1 2-24 16,4-2-65-16,0 0 14 0,0 0-295 15,-15-10 30-15,13-5-24 0,0-3 25 16,2 8 64-16,0-5 17 0,19-24-3 0,-4 17 0 15</inkml:trace>
  <inkml:trace contextRef="#ctx0" brushRef="#br0" timeOffset="435002.6649">20486 12106 523 0,'-3'-2'298'15,"2"4"-48"-15,-2-2-15 0,1 1-3 0,0-2-28 16,1 1-14-16,2 0-42 0,0-3-17 0,1 3 7 15,2-1-22-15,1 0-10 0,2 0-29 16,10-3 22-16,-3 4-32 0,6-2 11 0,-1-2-12 16,-4 4 3-16,7-3-12 0,2 3-4 15,-2 0-24-15,1-4 28 0,1 2-15 0,-1-2-5 16,-2 3-18-16,0-1 2 0,-1 0 34 0,-2 0-15 16,-4 2-8-16,-4-1 29 0,-2 1-33 15,-2-1 26-15,-6 1-22 0,0 0 2 0,8 0 5 16,-8 0 13-16,0 0-11 0,7 0-5 0,-7 0 17 15,7 0-6-15,-7 0-31 0,0 0-5 16,7 0 37-16,-7 0-23 0,0 0 7 0,7 0-25 16,-7 0 30-16,0 0-41 0,0 0-1 0,0 0-34 15,0 0 4-15,0 0-43 0,0 0-39 16,7 0-55-16,0-11 15 0,-8 6-255 0,0-1-30 16,0-9 43-16,1 7 17 0,0 0 22 0,0-6 32 15,0-4 15-15,0-1 11 0</inkml:trace>
  <inkml:trace contextRef="#ctx0" brushRef="#br0" timeOffset="436119.163">21509 11903 783 0,'-2'0'263'0,"0"-2"-28"0,0 4-11 16,0-2-24-16,1 0-10 0,1 0 7 0,0 0-60 15,0 0-11-15,2-2-7 0,1 2-11 16,2 0-21-16,2-1-5 0,-1 1-15 0,12-3-13 16,3-1 20-16,2-2-14 0,3 2-6 15,1-3-19-15,0 0 22 0,0 2-15 0,4-3-2 16,-2-2 16-16,-1-1-30 0,-2-2-13 0,3 0 13 15,2-4-11-15,-4 1 17 0,-3-1-15 16,-2 0 7-16,-1-2-17 0,-2 1 18 0,-2-2-33 16,-2 3 16-16,-2-4 4 0,1 0 5 0,-7 3-12 15,1-1-3-15,0-1-1 0,-1 2 17 16,-3 0-25-16,-1 4 10 0,-3 5 16 0,0-1-11 16,0-1-16-16,0-3 9 0,-16-10 6 15,13 16 9-15,-2 0-15 0,1 1 10 0,-1 3-13 16,1-1-5-16,-1 2 29 0,1 1-9 15,-1-1-13-15,0 1-4 0,0 2 15 0,1 0-7 16,4 0 6-16,-10 0-14 0,-11 17 20 0,8-6-5 16,2 3 6-16,0 3 9 0,1-1-28 0,2 5 16 15,2 2-15-15,1 0 29 0,-1 1-13 16,6-12 0-16,0 7 31 0,0 4-5 0,0 4-15 16,0 0 14-16,0 1 5 0,0 3-25 0,9 28 19 15,-5-31-29-15,0 1 0 0,1 0 37 0,0 2-6 16,-1 1-3-16,2-4 4 0,-2 6-3 15,0-3-6-15,-1 3-28 0,-2-2 0 0,1 0 33 16,-1 2-5-16,-1-1-4 0,0-19-19 16,0 9 28-16,0 4-4 0,0 1-15 0,-13 31-3 15,7-32-29-15,0-1 1 0,-2-2 32 0,2 1-22 16,0-2 0-16,-5-1-1 0,6-5 1 0,0-1-60 16,-1-2-8-16,0-6-7 0,-2 0-21 15,3-3-26-15,-1-2-39 0,-2-2-18 0,8-1 16 16,0 0-40-16,-22-12-51 0,10 0-37 15,0-3-40-15,3-6 6 0,2 0 25 0,6-2 3 16,-2-1 119-16,0 1 166 0,2-1 1 16,1 3 122-16,-1-1 16 0,1 2-10 0,-1 5-4 15,1 6 11-15,0-1-30 0,0-5 7 0,0 2 30 16,11-7 9-16,-7 10-25 0,-2 2 8 16,6-4-10-16,-1 0-36 0,3 3 16 0,2-2 0 15,-4 0-6-15,5 2-1 0,2 1-5 0,4 0-15 16,-4 0 6-16,3 0 1 0,2 1-21 0,0 3-17 15,2-1 8-15,1-3-9 0,-1 2-8 16,3 0 0-16,0 0 8 0,1-3-22 0,2 3 20 16,-3 2-24-16,3-2-1 0,-4-2-29 0,1-2-44 15,2 3-28-15,-4-5-40 0,4-3-22 16,1 0 16-16,1-2-296 0,1-4 30 16,1 2 13-16,-2-5 25 0,1 0 42 0,0-1 13 15,-1-1 10-15</inkml:trace>
  <inkml:trace contextRef="#ctx0" brushRef="#br0" timeOffset="436518.4612">22854 11487 467 0,'2'-4'312'0,"0"-3"-12"16,0 2-26-16,-2 2-45 0,0-1 6 15,1 0-25-15,1 2-35 0,-2-2 7 0,0 1-54 16,0 1 3-16,0 0 7 0,-1 1-30 0,2 0-23 15,-3 2-5-15,-1-1-5 0,1 1-4 0,-1 3-19 16,-5 7-16-16,-4 1 23 0,4 0-17 16,-4 3 0-16,2 2 2 0,2 2-23 0,-2-3 10 15,-1 7 4-15,2 1 11 0,0 0-1 16,3 2-21-16,-3-1 12 0,4 1-14 16,1 2-4-16,0 1 25 0,0-5-5 0,0 3-3 15,2 4-5-15,2-5 0 0,-1 4-8 16,1-1 16-16,0-15-6 0,0 5-1 0,0 5-4 15,0 0 33-15,10 23-7 0,-9-19-26 0,4-6-5 16,2 0 25-16,0-2-25 0,-1 0 8 0,1-2-2 16,1 1-34-16,0-5-27 0,1 3 3 0,-2-6-31 15,4-2-15-15,-4-2-9 0,-1-1-33 16,-1 0-27-16,2-6-49 0,-1 0 17 0,-6 0-167 16,19-11 29-16,-12-2 23 0,3 1-111 15,1-8 30-15,2 2 24 0,0-5 24 0,-3 1 13 16,3-3-10-16</inkml:trace>
  <inkml:trace contextRef="#ctx0" brushRef="#br0" timeOffset="436835.7947">23003 11736 454 0,'1'-8'318'16,"0"1"-34"-16,-2 1-27 0,2 0-27 0,-1 0 9 15,3 1-49-15,-1 0-27 0,7-5 1 16,-1 3-18-16,-3 0-36 0,9 2 10 15,-1 1-33-15,-3 2-8 0,1 2 2 0,-11 0-5 16,16 0-8-16,-1 0-2 0,21 17-15 16,-21-8-5-16,3 2-11 0,-4 2-10 0,-1 1 6 15,-2 1-4-15,0 3 1 0,-4-1 3 0,0 3 12 16,-5 0-23-16,0-4 14 0,-2 5-12 0,0-12 9 16,0 4 0-16,-12 19-7 0,5-12-19 0,-2 1 15 15,-3-1-15-15,-1-6 11 0,-3-1-5 16,0 2-15-16,0-2-1 0,1 0-40 0,-2-4-26 15,2 2-20-15,1-4-12 0,3-4-24 0,2 1-36 16,2-1 15-16,7-3-181 0,0 0-94 16,-7 0 28-16,7 0 7 0,-9-12 7 0,15-2 33 15,0-6-3-15</inkml:trace>
  <inkml:trace contextRef="#ctx0" brushRef="#br0" timeOffset="437219.0941">23285 11712 427 0,'3'-6'297'0,"1"1"-43"0,-1 0 2 0,2 2-31 16,-5-1 0-16,3 2-7 0,-2-1-44 15,1 2 4-15,-1-1-45 0,2 0 13 0,-2 1-24 16,1 1-39-16,-2-2 3 0,0 2 5 0,-2 3-12 16,2 1-8-16,-3-1-23 0,1 2-9 15,-8 8 17-15,3 1-6 0,-3 2-17 0,1 1 4 16,1 0 5-16,1 0-30 0,0-1 3 0,2 3 37 15,2 0-24-15,-1 0-5 0,4-5-10 16,0-5-3-16,0 4-1 0,12 18 3 0,-5-15-5 16,3-1-2-16,2-2 21 0,1 1-17 0,1-3 7 15,0-1 7-15,3 0-19 0,1-4 15 16,-2 5 0-16,1-5-20 0,-3-2 10 0,-2 1 19 16,-1-1-14-16,-2-3 11 0,-2 0-21 0,-2 0 23 15,1-1-11-15,-1 0 5 0,-1 0 3 16,-1 0-13-16,0 0-3 0,-3 0-12 0,0 0-40 15,0 0-11-15,0 0-25 0,11-12-32 16,-10 8-46-16,1 0 14 0,-2-3-192 0,1 1 27 16,0-11 24-16,2 3-99 0,-1-4 44 0,2-2 20 15,-1 2 19-15,4-1 15 0,-1-2 5 16</inkml:trace>
  <inkml:trace contextRef="#ctx0" brushRef="#br0" timeOffset="437719.738">23635 11449 504 0,'1'-5'315'0,"-1"0"-36"0,2 0-19 0,-1-1-21 15,0 3-2-15,-1-1-45 0,0 1-25 16,2-1-37-16,-1 2-7 0,1 0-16 0,0 1 5 15,2 1-26-15,0 3 16 0,-1 0-18 0,11 6-28 16,2 4-4-16,-3 1-9 0,-1 6 12 16,2 2 6-16,-1-1-25 0,-3 2 18 0,4-4-29 15,-1 4-4-15,-2 1 7 0,2 1 20 0,-3 1-35 16,0 3 15-16,-2-4-9 0,2 4-4 16,-1-1 1-16,-1 1 16 0,1-3-28 0,-3 2 6 15,-2 0 25-15,2 4-30 0,-2-1 38 16,-1-2-43-16,1 0 2 0,-2 5 19 0,-2 0-2 0,0-18 0 15,0 6-5-15,0 3 7 0,-16 30-7 16,13-30-11-16,-5 1-7 0,-2-1 14 0,0-1-14 16,-3-4-5-16,2 0 7 0,-3 0 32 15,4-4-14-15,-6-3-27 0,3 2 20 0,-1-3 17 16,1-2-27-16,2-1-8 0,1-2 12 0,3-2-2 16,0-1 8-16,3-2-19 0,1 1 17 15,-1-1 5-15,1 0 12 0,1-1-1 0,0 1 6 16,0-1 2-16,1-1-1 0,-1 2 6 0,0-1-42 15,0-1 17-15,1 0-24 0,0 0-13 16,1 0-28-16,0 0-26 0,0 0-35 16,-7-11-81-16,8 5 18 0,-1-1-281 0,4-10 23 15,3-1 28-15,0-4-15 0,-1-3 22 0,6 3 69 16,3 0 48-16</inkml:trace>
  <inkml:trace contextRef="#ctx0" brushRef="#br0" timeOffset="439717.2286">24186 11206 692 0,'0'0'211'0,"0"0"-31"0,0 0-13 16,0 0 8-16,0 0-33 0,0-12-4 15,0 12-13-15,0 0-7 0,0 0-8 0,0 0-17 16,0 0-5-16,0 0-8 0,0 0 5 0,0 0-5 16,0 0-31-16,0 0 10 0,0 0-24 15,0 0 5-15,0 0 3 0,0 0-9 0,0 0 6 16,0 0-21-16,0 0 15 0,2 11-4 16,7 2-13-16,1 1 8 0,2 4-3 0,2 0 0 15,-3 3 3-15,6 2 10 0,-4 2 9 0,1 3-26 16,0 4 13-16,-1 2-12 0,0 3 20 15,0-2-18-15,-1 5 5 0,-2-2-1 0,-1 2 13 16,-1-3-32-16,0 4 6 0,-4 1 4 0,0 0-5 16,-3-1 12-16,-1 0-26 0,0-20 17 15,0 11 20-15,-12 41-37 0,1-31 2 0,0 0 3 16,-2-1 11-16,-3-1 3 0,-5 0-1 0,1 1-19 16,-4-3 7-16,-1 2 9 0,0-5-18 15,0-2 7-15,0-2 2 0,-1-1 20 0,0-2-12 16,-3-1-2-16,4-4 2 0,0 1 11 0,-1-5-28 15,2-2 7-15,1-1 7 0,2 0-15 16,1-2 3-16,0-1 23 0,3 0-27 0,3-3 13 16,-4-1-1-16,4-1 26 0,5-3-10 15,2-1-13-15,0-1 7 0,3 0 5 0,-1-3 25 16,1 4 10-16,0-3-1 0,3 1-4 16,-1 0-28-16,0-1 19 0,0 1-6 0,0-1 10 15,0 1 1-15,0-1-13 0,0 1-1 0,0-2 1 16,0 0-28-16,0 1 1 0,1-1 35 15,0 0-4-15,0 1-43 0,0-1 26 0,0 2-57 16,1-2-16-16,-2 1-38 0,2-1-46 0,0 0-33 16,0 0 15-16,0 0-328 0,-3-7 35 0,3 3 31 15,1-1 28-15,1 0 23 0,2-9 43 16,3-2 26-16,-2 1 24 0</inkml:trace>
  <inkml:trace contextRef="#ctx0" brushRef="#br0" timeOffset="447147.0983">8032 12608 244 0,'0'0'104'0,"0"0"-4"15,0 0-15-15,0 0-16 0,0 0 4 0,0 0-9 16,0 0 46-16,0 0 3 0,0 0-38 16,0 0 2-16,0 0-6 0,0 0 25 0,0 0-20 15,0 0 7-15,0 0-10 0,0 0 1 0,0 0-24 16,0 0 15-16,0 0-38 0,0 0 14 16,0 0-17-16,0 0 23 0,0 0-8 0,0 0 2 15,0 0 2-15,0 0-10 0,0 0 5 16,0 0-3-16,0 0-10 0,0 0-13 0,0 0-9 15,0 0 25-15,0 0 3 0,0 0 11 0,0 0-10 16,0 0-2-16,0 0 6 0,0 0 3 16,0 0-6-16,15 6-7 0,-16-2 12 0,-1 0-8 0,1 2 17 15,-1 0-9-15,-3 9 6 16,0 0-28-16,1-5 5 0,4 3-5 0,-1 5 7 16,-3-1 7-16,1 0-16 0,-2-1-3 0,3 1 18 15,0-5-32-15,-2 4 30 0,3-2-33 16,-1-4 14-16,0 0 9 0,0-1-5 0,2 0-12 0,-2-2 11 15,2-7-8-15,0 7-1 0,0-1 6 16,0 1 15-16,0-1-18 0,0-6 10 0,0 8-5 16,0-1 5-16,0-7-13 0,0 8 20 0,0-8-22 15,0 7 7-15,0-7-9 0,0 7 8 16,0-7-23-16,0 6-5 0,0-6 0 0,0 0-26 16,0 6-20-16,0-6-32 0,0 0 9 0,-12 7-188 15,11-7-125-15,1-1 37 0,-1-2 22 16,0-1 26-16,1-1 8 0</inkml:trace>
  <inkml:trace contextRef="#ctx0" brushRef="#br0" timeOffset="447879.6019">7936 12669 497 0,'1'-3'152'0,"1"1"-12"0,0 0-3 0,2-2-20 15,-1 2 12-15,1-2-18 0,-1 1 9 16,1 1-49-16,1-2 23 0,-2 2-11 0,0 0 7 15,0-2-40-15,0 3 27 0,1-1-20 0,0 0 7 16,-1 0-26-16,1 1 11 0,0-1-6 16,1 2-1-16,0-3-22 0,-1 3 15 0,2 0 5 15,-6 0-3-15,0 0 3 0,9 0-25 16,-2 0 4-16,0 0 4 0,4 0-27 0,3 0 29 16,8 12-18-16,-13-10-2 0,5 5 20 15,0-3-12-15,1 3-15 0,-7-2 9 0,2 4-2 16,-1-3 7-16,-2 1-5 0,6 1-6 0,-6-3-4 15,-3 1 13-15,0 2 4 0,0-1-10 16,1 0-7-16,-3-1 22 0,2 10 18 0,0-4-25 16,-1-2-12-16,-2 1 24 0,-1-1-11 15,0 0 13-15,0-1 3 0,0 5-13 16,0 2-4-16,0-1 5 0,-17 17-13 0,10-15 3 16,-1-1-3-16,-2 1 3 0,0-4-2 0,-1 0-13 15,0-1 3-15,2-1 11 0,-1 0-1 16,2-3-8-16,0-1 1 0,-1 1 9 0,-1-2-1 15,4 0 12-15,-3-3-6 0,3-1 3 16,-8 4-10-16,4-4 4 0,2 3 15 0,0-2-11 16,1 1-2-16,0-4 2 0,2 2 27 0,-1-1-18 15,1 0 3-15,0 0-14 0,0-1 6 16,-3 1-11-16,2 1 2 0,0 1 24 16,0-3-15-16,-1 1-14 0,1 0 17 0,1-1 3 15,0 0-27-15,0 2 12 0,0 0-3 0,-2-1-12 16,3 0 20-16,1-1-17 0,-3 1 5 0,3 0 9 15,-1 0 1-15,2 1 4 0,-1-1-15 16,1-1-11-16,-1 0 11 0,0 0-1 0,1 0 19 16,0 2-8-16,0-2-12 0,0 0-3 0,0 0 11 15,0 0-32-15,1 0-3 0,0 0-12 0,0 1-11 16,-1-1-29-16,2 0-46 0,0 0 11 16,0 0-194-16,-2-6-80 0,4 1 25 0,2-11 25 15,5 2 35-15,1-3 13 0,1-1 8 16</inkml:trace>
  <inkml:trace contextRef="#ctx0" brushRef="#br0" timeOffset="456081.3023">5712 6586 285 0,'0'0'124'0,"0"0"-17"0,0 12-7 0,0-12-12 16,0 0-12-16,0 0-7 0,0 0-9 0,14 0-7 16,-14 0-4-16,0 0-23 0,0 0 9 15,26 13-3-15,-23-14 7 0,1 0-5 0,0-2-2 16,-1 1-1-16,2 1-2 0,0-2-15 0,-1 0-7 16,9-3 6-16,0-3-8 0,-3 5-1 15,-1 0 16-15,5-3-10 0,-3 3 8 0,2-2-2 16,-2 2-2-16,-1-1-3 0,5-1 0 0,-3 0 4 15,1-2-1-15,2 2-1 0,-7 0 22 0,1 1-6 16,1 3-12-16,3-3 15 0,2-2-2 16,-5 2-4-16,1 2-2 0,4-2-4 0,-2-1 7 15,5 0-33-15,-4 1 19 0,-1 2-9 0,-3-1 9 16,-10 4 3-16,10 0-4 0,0 0-2 16,3 0-21-16,1 0 46 0,-3 0-24 0,0 0-18 15,1 0 21-15,12 14-17 0,-8-9 6 16,-1 1 2-16,2 1 5 0,-2-2-18 0,0 2-21 15,0-2 45-15,-1 3-6 0,-3-2-19 0,-1-3 33 16,6 2-9-16,-7-1-6 0,2-1-15 16,-3 0 10-16,0 0 0 0,0-1-4 0,0 0-4 15,-1 0-11-15,10 4 23 0,-5-3 5 0,4-1-5 16,-3 1-6-16,-2-1-3 0,-2-1 10 16,5 4-2-16,-1-2-32 0,2 1 40 0,-3-1-7 15,0 0-1-15,-3-2 15 0,8 3-45 0,-5-2 29 16,5 3 0-16,1-2-2 0,-1 0-14 15,2-1 10-15,0-1 11 0,-4-1 1 16,6 0 9-16,0 3-12 0,-10-3-8 0,7 0-13 0,1 0 12 16,2 0-11-16,3 0 21 0,-1 0-1 0,2 0-4 15,28-13 27-15,-26 12-16 0,0 0-12 16,1-2 12-16,0 1-26 0,-1-1 30 0,2 1-5 16,-2-3-9-16,1 1 12 0,0 0-11 15,2 0 25-15,-2-2-20 0,0 4 5 16,-1-3-4-16,2 4 1 0,-1 1 1 0,-16 0 2 0,8 0-10 15,1 0 23-15,3 0-13 0,0 0-7 16,20 8 4-16,-23-2-4 0,2-1-5 16,-3-2 11-16,-3 2-4 0,2 0-7 0,1 1-3 0,0-2-14 15,-3 0 32-15,1 3-12 0,4-4-12 16,-1-2 10-16,2 2-1 0,-11-3 2 0,6 0 10 16,5 0-16-16,3 0 9 0,31-11-16 0,-25 8 23 15,-5-2-21-15,6-1 16 0,-2 0-2 16,2-1 6-16,-3-1-21 0,0 0 12 0,0-1-11 15,-3 1 15-15,2 2-25 0,0-2 12 0,-3-3 1 16,1 7 3-16,-2 1-9 0,-5 2 4 0,-9 1-4 16,1 0 7-16,3 0 0 0,10 9-19 15,-17-4 15-15,-1 0 17 0,-2 1-28 0,1-2 8 16,3 6 3-16,-1 1-6 0,-4-2 26 16,3 3-20-16,-2-3-1 0,2-3-4 0,-3 1 21 15,0-2-34-15,0-1 17 0,0 1 21 16,1-2 4-16,-1 1-41 0,1-2 35 0,1 1-19 15,8 3 8-15,-1-4 14 0,7-2-18 16,-8 0 2-16,6 0 1 0,7 0-10 16,28-11 12-16,-21 5-10 0,2 3-1 0,5-3-13 15,-4 0 24-15,0 2 3 0,2-2-3 0,-2 1-15 16,-1 0 17-16,0-1-19 0,-4 0 27 16,1 2-20-16,-1 1 20 0,5-1-13 0,-7 2-13 15,3-1 17-15,-1 0-4 0,-2-2-3 0,-2 2-1 16,0 1 3-16,1 0 7 0,-1-3-10 15,0 3 18-15,2-1-12 0,2 0-21 0,0 0 12 16,3-1 5-16,-1 0 8 0,0 0-8 0,1 0-2 16,-3-1-2-16,-2 0-21 0,3 2 21 15,1-1-20-15,0 1 29 0,-3-2-18 0,-2 0 0 16,-1 4-9-16,4-3 21 0,-6 2 0 0,0 2-2 16,-4-2 13-16,-5 2 1 0,-4 0-5 0,-1-3-2 15,-1 3 0-15,-3 0-22 0,-1 0 20 16,-1 0 6-16,1 0 1 0,-1-1 1 0,-1 1 4 15,2-1-3-15,-2 0 10 0,-3 1-10 16,0 0 5-16,0 0-25 0,0 0-35 0,0 0 15 16,0 0-40-16,7 0 6 0,-7 0-173 0,0 0-117 15,0 0 26-15,6 0 12 0,-6 0 17 16</inkml:trace>
  <inkml:trace contextRef="#ctx0" brushRef="#br0" timeOffset="468853.3977">27989 8122 646 0,'0'0'175'0,"0"-14"7"16,0 14-53-16,0 0 32 0,0 0-9 15,0 0-27-15,14-13 14 0,1-4-35 0,-13 15-12 16,-2 0-4-16,0-3 8 0,0 5-27 0,0-1-9 16,0-1-7-16,0-1-5 0,-2 1-7 15,-1 2-13-15,-4 0 1 0,1-1 17 0,-14 1-38 16,-1 0 10-16,-3-3-7 0,-4 3 0 0,15 0 11 16,-9 0-3-16,-1 0-7 0,-30 9-17 15,26-6 28-15,2-3-20 0,2 3 1 0,4-3 8 16,3 0-10-16,16 0 12 0,-10 0-13 0,1 0 5 15,1 0-3-15,8 0 6 0,-7 0-5 16,7 0 4-16,-9 0 9 0,9 0-4 16,0 0-11-16,-7 0 21 0,7 0-35 0,0 0 12 15,0 0-2-15,-14 10 14 0,12-6 4 0,2-2-17 16,0 4 15-16,1 0-7 0,0 0-15 16,-1 1 13-16,7 18-4 0,0-10 9 0,-5 3-4 15,3 0 1-15,-1 0 11 0,1 3 1 16,-1 0-18-16,1 2 5 0,-3 1-11 0,2 1 9 15,-1 1-7-15,0 1 9 0,-2 0-9 0,1 1 20 16,1 1-18-16,-1 1 17 0,-2-15-12 16,0 7-14-16,0 4 15 0,0 1-5 0,0-1 8 15,0-1-9-15,0 0-1 0,0-1 4 16,0-2-5-16,0-1 17 0,0-3-21 0,8 18 25 16,-5-25-21-16,3 0 4 0,0 1 0 15,-2-3 1-15,1-3-5 0,-1-1-3 0,9 3 23 16,-3-2-20-16,-4-3-3 0,3 0 6 15,7 1-9-15,-3-3 10 0,-1 0-10 0,-1-1 11 16,-2 1 6-16,-9-1-8 0,9 0-1 16,4 0-29-16,1 0-2 0,16-13-29 0,-18 11-17 15,-2-2 8-15,0-4-259 0,-1 3-34 0,-4-1 14 16,-3-1 24-16,0 0-27 0,-2 7 5 16</inkml:trace>
  <inkml:trace contextRef="#ctx0" brushRef="#br0" timeOffset="469168.5782">27779 8545 527 0,'-1'-2'192'0,"0"-3"-29"0,-1 2 7 0,0-1-21 0,2 2-37 16,0-1-4-16,2 1-7 0,0 0-18 0,1-1-26 15,1 2 24-15,2-4-32 0,10 0 29 0,2 0-7 16,0 1-8-16,3-2-22 0,0-1 10 16,3 2-24-16,3-1 1 0,-1 1 8 15,-1-2-20-15,2 1 8 0,-3 0-28 0,-1 2-7 16,0-2-28-16,0 3 2 0,-2-3-55 15,0 0-77-15,-1-1-110 0,0-1-72 0,0 0 37 16,2-1 32-16,-2 2 1 0</inkml:trace>
  <inkml:trace contextRef="#ctx0" brushRef="#br0" timeOffset="469538.3052">28651 8056 398 0,'-2'-6'237'16,"2"2"-34"-16,-2-1-15 0,1 2-21 0,0 0-35 15,0-1-17-15,-3 2 3 0,2 1-31 16,1 1 4-16,-2 1-15 0,0-1-1 0,-9 10-15 16,3 2-6-16,-1 2 10 0,-2 2 9 0,-1 3-14 15,-1 1 11-15,3 3-27 0,2 2-11 16,-3 0 3-16,3 0 22 0,1 2-28 0,1 2 0 15,0-2-10-15,2 5 17 0,-1-2-16 16,3 3-16-16,0-1 16 0,0 0-7 0,2 2 1 16,1-17 9-16,0 8 5 0,0 4-6 0,0 1-14 15,0 1 7-15,10 29 13 0,-4-33-7 16,1 2-4-16,0-2-19 0,2-2 6 0,0 1-11 16,-2-2-26-16,4 0-31 0,4-4-34 15,0-2 25-15,2-3 7 0,1-8-146 0,3 0-183 16,2-1 33-16,-9-6 31 0,6 0 13 15,29-16 11-15</inkml:trace>
  <inkml:trace contextRef="#ctx0" brushRef="#br0" timeOffset="469902.1763">29148 8319 540 0,'-1'-7'264'0,"-1"1"-38"0,2 1-35 15,1 3-4-15,-2-3-41 0,0 2-16 0,1 0-26 16,0 1 8-16,1 1-3 0,2 0-31 0,1 3-20 16,1-1 8-16,-1 3-22 0,10 5 19 0,2 4 11 15,-3 0-11-15,4 5-14 0,-3 1-10 16,2 1-15-16,-2-2 12 0,1 3-3 0,-2-3-4 15,3 2 7-15,-3 0-13 0,-2-1 9 16,2 1-19-16,0-1 6 0,-3-1 14 16,4 1-15-16,-3-1-10 0,4-4 11 0,-6 3 7 15,4 0-13-15,-5-4-8 0,2 1 3 0,0-6 11 16,-2 4-17-16,-2-3 3 0,-1-2-1 0,-2-2-17 16,1-1-25-16,1 1-13 0,-3-2-13 15,0 0-15-15,0-1-10 0,0-2 9 16,-2 0-187-16,0 0-103 0,0 0 0 0,0 0 25 15,5-9 18-15,-5 2 13 0</inkml:trace>
  <inkml:trace contextRef="#ctx0" brushRef="#br0" timeOffset="470336.8373">29511 8315 568 0,'-1'-2'184'0,"1"-1"-7"16,0 0-7-16,-1 0-19 0,1 0-23 0,0 2-21 15,-1 0 15-15,1-2-27 0,0 1-1 0,-1 1-33 16,-1 1 15-16,1 1-19 0,-2-1 11 0,2 3-7 16,-2 1-8-16,0-1 2 0,-6 8 12 15,0 0-6-15,-1 1-9 0,-1 3-4 16,-1-2-3-16,0 2 10 0,-1 1-9 0,-1 0-9 15,-1 1-1-15,3 0 16 0,-2 3-18 0,-1-5-5 16,-2 6 1-16,2-2-14 0,-1 0 31 16,0 0-15-16,-1 0-7 0,3-1-2 0,-1-1-19 15,1 1 26-15,-2 0-18 0,2-2-9 0,1-1 8 16,0 1 17-16,2-3-7 0,-1 2-19 16,1-3 5-16,1 0 12 0,0-1-28 0,4-2 5 15,2 0 31-15,-2-4-10 0,2-1-19 0,0 0 9 16,1-1-2-16,0 0 1 0,0 0 17 0,1-2-13 15,0 1-8-15,1 0 7 0,0-1-1 16,0 0-25-16,-1-1-32 0,2 0-37 16,0 1-58-16,0-1 13 0,2-7-280 0,7-1 29 15,4-3-40-15,2-1 46 0,2-3 31 0,-2-2 6 16</inkml:trace>
  <inkml:trace contextRef="#ctx0" brushRef="#br0" timeOffset="471018.9261">29798 8422 424 0,'-5'0'227'15,"0"0"-8"-15,2 0-34 0,0 0-16 16,1 0 5-16,0 0-31 0,1 0-22 0,1 0-13 15,1 0-4-15,-1 0-26 0,0 0-10 0,0 0-1 16,0 0-13-16,41-4 2 0,-30 4-12 16,4 0-3-16,5 0 3 0,2 0-5 0,2 0-11 15,25-7-2-15,-26 6 17 0,-4-2-13 0,1 2 9 16,-3-1-33-16,-2 2 1 0,-5 0-51 16,-2-1-7-16,-1-1 4 0,-4 2 3 0,1 0-120 15,-3-2-101-15,0 0-71 0,-1 1-11 0,-1-1 6 16,0 0 20-16,-3-2 12 0</inkml:trace>
  <inkml:trace contextRef="#ctx0" brushRef="#br0" timeOffset="471318.0389">29979 8324 339 0,'-2'-2'229'0,"-1"0"-13"0,1 1-10 15,0 0-21-15,-1-2-21 0,0 1-8 0,2 1-47 16,-1 1 1-16,1 0 10 0,0 0-35 15,1 1 10-15,-2 1-26 0,2 2 5 16,0-1-13-16,0 3 12 0,0 3-11 0,-1 7-22 16,0 5 20-16,1-1-10 0,-2 2 1 15,2-12 5-15,0 7-25 0,0 2-5 0,0 1-2 16,0 1 5-16,0-2-9 0,0 2 1 0,0-1 9 16,0-1 1-16,0 0-21 0,0-2-3 15,0-3 17-15,0-3-11 0,0 0-3 0,0-2 4 16,0 0-19-16,0-1-22 0,0-1-6 15,0-1-27-15,0-6-35 0,0 8-1 0,0-1 7 16,0-7-220-16,0 0-75 0,0 0 60 0,0 11 0 16,6-14 26-16,7-4 2 0</inkml:trace>
  <inkml:trace contextRef="#ctx0" brushRef="#br0" timeOffset="471634.9557">30382 8219 653 0,'2'-1'213'0,"-1"-4"-32"0,-1 3-12 16,1 2-35-16,0 0 4 0,1 0-17 0,1 2 17 15,0 1-20-15,1 1-20 0,6 10-4 16,0 1-22-16,1 0 22 0,3 3-29 0,-3 0 9 15,1 1-1-15,-1 2-28 0,0-2 7 16,1-2-11-16,2 2 2 0,-4-1-12 0,3-3-12 16,-3 2 21-16,0-2 4 0,1-1-30 15,-1 0 2-15,-3-2 9 0,1 0-39 0,0-3-6 16,2 0-14-16,-4-3-29 0,-2-1-25 0,-1 1-12 16,2-3 10-16,-5-3-148 0,0 0-128 15,0 0 22-15,7 0 7 0,-7 0 15 0,20-19 8 16</inkml:trace>
  <inkml:trace contextRef="#ctx0" brushRef="#br0" timeOffset="471917.6278">30756 8288 442 0,'0'-7'268'0,"0"0"-11"0,0 2-32 16,-1-1-36-16,1 2 11 0,1-2-15 16,-1 2-47-16,-1 1-11 0,1 0-19 15,0 1-11-15,0 2 9 0,0 0-31 0,-2-3 2 16,-1 6 7-16,0 1-37 0,-3 11 12 0,0-1 2 15,-5 5-11-15,2-1-26 0,0 2 13 16,1 3-8-16,0-1 1 0,-4 3 3 0,3 0-3 16,1 0-10-16,-3-1-5 0,2 2-12 0,0-2 11 15,0 0-6-15,0-1-1 0,0 0 13 16,-1 0-18-16,3-5 5 0,-2 3-3 0,-1 0-7 16,2-4 10-16,0 0-8 0,1-1-42 0,1 0 8 15,-1-3-34-15,2-2-8 0,3-3 8 16,0 1-107-16,0-6-92 0,2 2-130 0,0-5 40 15,0 0 23-15,10 1 20 0,4-7 8 16,1-3-21-16</inkml:trace>
  <inkml:trace contextRef="#ctx0" brushRef="#br0" timeOffset="473752.5549">30827 8024 351 0,'0'0'220'0,"0"0"-29"0,0 0-2 0,0 0-23 0,0 0-23 15,0-13-25-15,0 13 9 0,0 0-17 16,0 0-16-16,0 0-14 0,0 0-4 0,0 0-3 15,0 0-9-15,0 0-20 0,0 0 20 0,-7 18-49 16,16-4 21-16,-1 3 4 0,3 2-13 16,-3-1 4-16,4 4 8 0,1 2-6 0,-2-1 20 15,1 1-10-15,2 4-22 0,-3 1 10 16,2 2 8-16,-2 1-13 0,-1 1-14 0,-1 0 3 16,-2 1 7-16,-2 0-3 0,-1 1-15 15,-4-19 14-15,0 8-18 0,0 4 8 0,-15 30 20 16,1-28-13-16,-3-2 3 0,0-1-16 15,-1 0 14-15,-2-1-14 0,-1-3-3 0,1-4 14 16,-2 3-8-16,2-1 5 0,-1-5 4 16,1 2-17-16,-1-4-3 0,5-1 5 0,-2-1 0 15,2-1 4-15,4-2 11 0,2 0-46 16,1-3-3-16,1-5-32 0,8-1-34 0,0 0 11 16,-7-11-310-16,10 4 15 0,5-8 75 15,5-6-17-15,-1 0 11 0,7-2 3 0</inkml:trace>
  <inkml:trace contextRef="#ctx0" brushRef="#br0" timeOffset="474333.149">31327 7775 274 0,'11'-9'191'0,"-2"1"16"0,-3 2-66 0,1 1 5 0,-1 2 3 16,3 0-27-16,-1 3-21 0,-8 0-32 16,0 0 21-16,13 0-14 0,14 17-9 0,-15-6-8 15,-2 2 12-15,-1 2-7 16,-5 1-2-16,0-1-11 0,-4 4-20 0,0-11 11 0,0 5-19 16,-16 21 9-16,4-15-10 0,-2-4 3 15,-2 5-11-15,0-2 8 0,2 0-14 16,0-3 2-16,2 2 22 0,-1-3-19 0,8-1 7 15,-4-3-13-15,7 3 4 0,0-1 12 16,2-12-3-16,13 19 13 0,6-10-12 0,7 1-6 16,1-2 21-16,7-2-6 0,5 1 8 0,0-1 8 15,4-1 20-15,-1 0-1 0,-2-2-26 0,-1 0-4 16,-1 1 19-16,-3-1-21 0,0-1 6 16,-4 2-3-16,2-3 14 0,-3-1 11 0,-3 1-18 15,-3 3-5-15,-6-2-8 0,-9-2-10 16,1 0 18-16,0 0-18 0,0 0-10 0,-3 0-17 15,1 0-17-15,-8 0-8 0,6 0-53 0,-6 0-47 16,0 0 12-16,7 0-165 0,-7 0 22 16,7 0-170-16,-10-2 23 0,-1 1 114 0,-2-2-16 15,-12-5-7-15</inkml:trace>
  <inkml:trace contextRef="#ctx0" brushRef="#br0" timeOffset="474983.4291">27386 10154 278 0,'-4'0'228'16,"2"0"-27"-16,1 0 4 0,-1 0-24 0,0 1-11 16,0 0-29-16,0-1-4 0,0 0-7 15,4 0-18-15,-2 0-1 0,2 1-18 0,1 1-3 16,0-3 2-16,-3 1-22 0,12 1-14 15,-3-1 0-15,-2 1 1 0,2-1-15 0,2 0-17 16,4 0-18-16,2 0-21 0,-2 0-49 0,-1 0-7 16,17 12 7-16,-22-9-141 0,-2 1-118 15,-3 0 22-15,-6 2-58 0,-1-2 14 0,-3 0 21 16</inkml:trace>
  <inkml:trace contextRef="#ctx0" brushRef="#br0" timeOffset="475138.4194">27279 10351 451 0,'-4'2'165'0,"2"-1"10"0,2 1 0 0,-1-1 7 16,-2-1-21-16,3 2-22 0,4-2 0 0,0 2-17 15,0-2-26-15,2 1-2 0,-1-1-2 0,4 0-13 16,11 0 1-16,1 1-19 0,2 0-24 16,-2 0-35-16,4 1-20 0,-14-2-47 0,8 0 6 15,3 0-333-15,0 0 23 0,3 0 24 16,29-14 22-16,-25 7 1 0</inkml:trace>
  <inkml:trace contextRef="#ctx0" brushRef="#br0" timeOffset="475682.2048">28617 10010 449 0,'10'-4'290'16,"-4"-1"-67"-16,-3 1-21 0,0 0-14 0,-2 2-42 16,-1-1-21-16,-2 2-18 0,-2 1-22 15,-1 0 11-15,-3 0-22 0,-12 2-12 0,7-2 21 16,-2 0-30-16,-5 0-7 0,-19 8-8 0,20-5-5 16,1-2 2-16,-1 2 12 0,8-2-6 15,1 0-24-15,4-1 2 0,-1 0 15 0,2 1-14 16,1-1-16-16,2 1 30 0,-3-1-22 0,3 1 12 15,1-1-2-15,-2 1-13 0,1-1 28 16,0 2-3-16,-1-1-9 0,3 0-13 0,0 1 15 16,0 0-19-16,2 0 7 0,-1 2 8 15,-2-2 13-15,3 3-6 0,1-1 2 0,-3-4 16 16,0 0-25-16,0 8 26 0,6 7-27 16,-1 1-2-16,-4-3 19 0,3 6-24 0,-3-1 10 15,0 2-11-15,1 0 4 0,-2 1-2 16,3 0 0-16,-3-10-7 0,0 4 9 0,0 6-2 15,-12 21 7-15,11-20-23 0,-3-1 30 0,2 0-16 16,2 1 1-16,-2-3 0 0,1 0-13 16,1-9-3-16,0 2 4 0,0 3 0 0,17 16 0 15,-10-17 7-15,3 2 3 0,0-5 5 0,3 0 6 16,4-1-22-16,-3-2 18 0,4 0-3 16,-2-1-2-16,3-1-17 0,-2-2-18 0,6-3 11 15,0 0-25-15,-11-1-23 0,5 0-22 16,2 0-10-16,24-15-72 0,-20 5 14 0,-6 1-199 15,2-2 26-15,-3-2 24 0,-3-1-63 16,-5-4 31-16,-1 5 21 0,-5 1 13 16</inkml:trace>
  <inkml:trace contextRef="#ctx0" brushRef="#br0" timeOffset="475849.607">28537 10347 470 0,'4'-4'191'0,"8"-2"-29"0,2-3-4 16,3 2-17-16,0-2-27 0,4 3-25 0,2-1-17 15,-1 1-34-15,0 0-10 0,0 1-3 0,-1-1-129 16,0-1-160-16,3 0-57 0,-7-2 8 16</inkml:trace>
  <inkml:trace contextRef="#ctx0" brushRef="#br0" timeOffset="476167.507">29102 9979 440 0,'1'-5'286'0,"-1"-1"-44"0,1 1 12 0,-1 2-58 16,-1 0-24-16,1 1-32 0,0-2 6 0,0 3-27 15,-1 0-21-15,0 2-14 0,-1 2 20 0,-1 1-31 16,-8 10 1-16,0 2-12 0,-1 1-19 15,0 3 31-15,1 3-35 0,1-1-5 0,-2 0 0 16,3 2 12-16,0 3 1 0,-2-1-13 16,3 3-18-16,4 3 9 0,-1-2 4 0,0-1-5 15,3 0-14-15,1-3-3 0,1-1 1 0,0-14 12 16,0 6-14-16,11 20 4 0,-5-16 15 0,1-3-21 16,4 0-10-16,-1-1-11 0,2-4-20 15,-1 0-24-15,1 1-25 0,0-4-31 16,2 1-1-16,-2-8 13 0,4 0 7 0,-4-3-352 15,-12 0 26-15,27-11 86 0,-12 4 36 0,-3-4 3 16</inkml:trace>
  <inkml:trace contextRef="#ctx0" brushRef="#br0" timeOffset="476446.3936">29352 9965 507 0,'0'-6'217'16,"1"3"-45"-16,-1 0-2 0,2 1-12 0,1 1-24 16,1 2-29-16,1 1 12 0,9 7 17 15,2 3-33-15,-1-3-11 0,6 7 6 0,-4-1-7 16,2 3-22-16,-2 1 3 0,3-2-16 0,-5-1 7 16,1 1-17-16,-1 3 12 0,-1 0-28 15,-1 1 9-15,2-1-4 0,0-2 14 0,-1 4-11 16,-3-6 0-16,-4-3-27 0,2 1-14 15,-1 0-11-15,-1-1 3 0,-1-5-45 0,-2 0-14 16,0 1 8-16,1-4-112 0,-4-3-62 16,0 0-105-16,-1 0 8 0,0-2 10 0,0 0 9 15,0 0 22-15</inkml:trace>
  <inkml:trace contextRef="#ctx0" brushRef="#br0" timeOffset="476715.3138">29699 9982 509 0,'-2'-7'272'0,"0"1"-67"0,0 2-5 16,1 0-39-16,0 0-18 0,0 3-21 0,-1 1-20 15,-2 1-13-15,1 0-20 0,-2 3 25 0,-6 9-19 16,-1 0-8-16,-4 3-8 0,3 1-15 0,-3 0 2 16,2 4 4-16,-2-1 6 0,4 1-7 0,-1-1-31 15,-2-1 10-15,3 1 4 0,-3 1-3 16,0-1 1-16,0 1-21 0,0-1 24 0,-2-1-37 15,3 1 15-15,-2-1 11 0,2-1 5 16,1-1-24-16,-1 2-21 0,-1-4-27 16,2-1-21-16,3 0-32 0,1-3 10 15,2-4-161-15,1 0-107 0,3-4 25 0,2-2 22 0,3-2 16 16,1-1 9-16</inkml:trace>
  <inkml:trace contextRef="#ctx0" brushRef="#br0" timeOffset="477115.9854">29759 9657 412 0,'6'-2'254'0,"0"-2"-36"0,7-2-21 15,1 0-26-15,-1 4-30 0,-3 2 2 0,-10 0-47 16,10 0 0-16,-1 0-7 0,12 13-10 16,-13-3-12-16,0 4-7 0,-4-5 15 15,-2 2-26-15,0 6 15 0,-2-10-19 0,0 4-12 16,-13 17-3-16,6-11 15 0,-1-1-22 0,2 0 22 16,0-3-20-16,0 0-10 0,0-3-3 0,1-2 8 15,-4 1-3-15,6 0 2 0,0-2-11 16,2-1-13-16,1-3 23 0,0-3 15 0,0 0-9 15,0 0-10-15,0 8 33 0,11 1-8 0,-5-9-20 16,1 3 14-16,9-1-11 0,-1-1 13 16,3 1-13-16,-2-2-10 0,6 2-21 0,-9-2-15 15,-4 0-26-15,4 0-57 0,5 0 10 0,0 0-272 16,16-12-4-16,-21 7 3 0,4-1 16 16,-7 3 34-16,1-6 31 0</inkml:trace>
  <inkml:trace contextRef="#ctx0" brushRef="#br0" timeOffset="477465.095">30274 9724 290 0,'5'-3'278'0,"1"1"-33"0,0 2-35 15,-1 2-10-15,9 5-1 0,0 0-24 0,2 2-25 16,1 4-23-16,0 2-10 0,1 3 1 0,-3 1-21 15,-1 1 8-15,1 2-24 0,2 2-15 16,-4 1 0-16,-3 0-10 0,1 0-3 0,0 0-15 16,-1 1 13-16,-4 2-11 0,-4 2 14 0,1-1-13 15,-3 1-7-15,0-16 18 0,0 7-12 16,-20 26-8-16,9-23-3 0,-4-2-2 0,-4 0 10 16,-3-3-3-16,0 1 2 0,1-2-15 15,-3 0-9-15,-1-2-2 0,1 3 7 0,1-4-6 16,0-2 17-16,2 0-6 0,-3 0-25 0,5-1-8 15,-1-2-38-15,5-2-17 0,2-1-37 16,2 0-26-16,2-4-5 0,-1-3 12 16,8 1-301-16,2-1 24 0,0 0 47 15,-1-10 26-15,7-4 32 0,6-5-23 0</inkml:trace>
  <inkml:trace contextRef="#ctx0" brushRef="#br0" timeOffset="477734.809">30666 10147 493 0,'-1'-3'221'0,"0"1"-87"15,2 0 25-15,0 0-30 0,2 1 0 0,1 1-22 16,2-3-7-16,13 6-46 0,-2-5-5 16,-6 2 23-16,5 0-14 0,3 0-8 15,-1 0-14-15,1 0-12 0,21-9-17 0,-27 7-30 16,-3 0 1-16,5-2-148 0,-5-1-159 0,-1 0 2 16,-4 0-1-16,-2-1 39 0</inkml:trace>
  <inkml:trace contextRef="#ctx0" brushRef="#br0" timeOffset="478003.1638">30860 9981 333 0,'0'-1'238'16,"0"0"-17"-16,1 1-16 0,-2 0 3 0,3 2-48 16,0 1-3-16,0 3-4 0,2 8 6 0,4 3-35 15,-1 2-3-15,-3 1-16 0,2 3 1 16,-1 1-25-16,1 2 7 0,-2-2-12 0,-1 2 7 15,-3 3-15-15,4-4-5 0,0 1 9 0,-1-1 1 16,0-1-41-16,-2-2 28 0,1 0-31 16,1 0 10-16,-1-3 0 0,1 0-2 0,-3-9-3 15,0 4-20-15,0 1-22 0,0-2-29 16,0-2-32-16,0 0-61 0,0-2 12 0,0-1-124 16,0-2-159-16,0-6 35 0,0 0 22 15,9 15 21-15,-7-17-3 0,0 1 11 0</inkml:trace>
  <inkml:trace contextRef="#ctx0" brushRef="#br0" timeOffset="478580.5011">31758 9781 428 0,'2'-5'255'15,"1"3"-55"-15,-1 0 2 0,-1-1-19 0,2 2-10 16,-2-2-1-16,0 1-40 0,0 1 1 16,-1-1-26-16,0 0-14 0,-2 1-11 0,-2 1-8 0,-2-3-12 15,-1 2-6-15,-15-1-3 0,3 0-8 16,-4 0-5-16,0 2-5 0,-2-4-5 15,2 4 16-15,-2 0-31 0,12-1-2 0,-1 1 18 16,4 0-26-16,2-1 9 0,8 1 20 0,-7 0-7 16,7 0-16-16,-8 0 6 0,8 0 3 15,-7 0-13-15,7 0-6 0,-14 10 16 0,12-4-13 16,0-2 14-16,1 3 4 0,1-1-14 0,1 1-4 16,-1 1 19-16,0 4 2 0,12 19 1 15,-6-12-11-15,-1 1 9 0,0-1 20 0,-3-1-18 16,2 2-8-16,1-1 26 0,-1 2-10 15,0 1-20-15,-1-1 3 0,-3 1 11 0,2 2 2 16,-2-2-21-16,4 0 9 0,-3 5-3 0,-1-5 4 16,0 0 3-16,2-1-17 0,1-1-1 15,-2 1 21-15,2-1-13 0,0 0-10 16,0-2 31-16,3 1 10 0,-3-2-29 0,2-3-1 16,3 0 31-16,-1-2-19 0,3-1-7 0,0 0-3 15,2-2 13-15,2 0-8 0,1-1-3 0,2-3-22 16,1-1 14-16,0-1-44 0,3-1 22 0,-3-1-29 15,-7-1-47-15,3 0-25 0,22-13 10 16,-21 0-223-16,3-2-101 0,-2-3 43 0,-3-1 3 16,0-5 64-16,-4 1-29 0,-7-1 31 15,-2 13 35-15</inkml:trace>
  <inkml:trace contextRef="#ctx0" brushRef="#br0" timeOffset="478749.4507">31625 10071 419 0,'3'-2'235'0,"1"-1"-29"16,0 0-45-16,3 0 0 0,1 2-36 15,10-2-20-15,2-2-6 0,1 3-41 0,-1 0-17 16,2 0-5-16,-5-3-194 0,2 1-184 16,0-2 31-16,-4-2 25 0,3-1-16 15</inkml:trace>
  <inkml:trace contextRef="#ctx0" brushRef="#br0" timeOffset="479048.454">32006 9771 368 0,'1'-3'234'0,"0"-1"-49"0,-1 2-19 0,1 0 14 15,-2 2-36-15,1 0-20 0,-2 3-3 16,0 2 3-16,-6 9-17 0,0 1 2 0,2 4-25 15,-3 0-13-15,0 3-7 0,0 1 18 16,0 1-32-16,1 0 4 0,2 1-20 0,0 2 8 16,2 0 9-16,0 2-7 0,2 0 10 15,2-15-23-15,0 6-10 0,0 3 25 0,12 27 1 16,-7-25-26-16,5-2 6 0,1-5-7 16,1 1-16-16,0 0 13 0,4 1 11 0,0-5-14 15,1-1-12-15,0-2-23 0,4-4-14 0,-4 0-28 16,3-4 8-16,-3 2-154 0,-17-6-134 0,13 0-48 15,14-12 58-15,-12 2 24 0,-4-3-22 16,0-3 1-16</inkml:trace>
  <inkml:trace contextRef="#ctx0" brushRef="#br0" timeOffset="479315.5683">32256 9863 454 0,'0'-1'229'0,"1"0"-51"16,0 2-2-16,2 0-20 0,0 3-2 15,-1 0-16-15,8 7 8 0,0 4-30 16,0 0-1-16,-1-1-10 0,2 3-4 0,0 1-4 16,2-3-32-16,-1 4 29 0,0-4-22 0,3 1-3 15,-3 1-27-15,-2-3 1 0,1 3-4 0,1-4-3 16,-2-1-20-16,-1-2-21 0,-2-1-19 0,-1-3-41 15,-2-4-4-15,-1 3-13 0,0-3 9 16,0-1-123-16,5-1-106 0,-1 0-52 0,8-13 5 16,-5 0 40-16,-3-1 43 0</inkml:trace>
  <inkml:trace contextRef="#ctx0" brushRef="#br0" timeOffset="479548.4697">32576 9897 651 0,'0'-4'215'16,"0"-1"-31"-16,-1 2-37 0,0 0 3 0,1 4 3 15,-3 1-3-15,-1 3-21 0,-1 4-16 0,2 0-1 16,-4 5 3-16,-1-2-20 0,2 3-14 0,-2 1-8 16,0 1-2-16,-1 0 13 0,-2 2-19 15,2 1-17-15,-2 0-1 0,0 3 17 0,-1-3-41 16,1 3 12-16,-2-4 9 0,-2 0-31 16,3 1 6-16,-1 2-11 0,-2-2 18 0,3 1-22 15,0-3-18-15,2 2-11 0,-1-2-14 16,-1-3-55-16,1-1-15 0,2-1-2 0,1-7 9 0,2-1-281 15,2-2 14-15,2-2 29 0,1 0 4 16,1-1 3-16,-1-6 20 0</inkml:trace>
  <inkml:trace contextRef="#ctx0" brushRef="#br0" timeOffset="479916.8757">32600 9610 445 0,'8'-2'242'0,"-2"-3"-31"0,3-1-40 16,4 1-17-16,-3 0-17 0,-10 5-7 16,10 0-22-16,0 0-12 0,0 0 1 0,8 13-24 15,-10-3-3-15,-3 1-9 0,1 1-4 0,-5 4-12 16,1 0 9-16,-2-7-11 0,0 4-2 15,-16 20-17-15,6-15-1 0,1 0 19 0,-1-5-9 16,2 8-24-16,0-4 9 0,3 0 1 16,2 2-20-16,1-3 7 0,-3-3 8 0,5-1 3 15,0-12-1-15,0 10-9 0,11 9 16 16,-3-11 6-16,6 0-15 0,6-2-10 16,1 1-2-16,2-3-5 0,-4 0 10 0,4 0-3 15,5-1-31-15,-17-3 5 0,4 0-25 0,5 0 4 16,21-14-163-16,-21 3-154 0,2 1 7 0,-1-2 26 15,0-5 15-15,-4-1 4 16</inkml:trace>
  <inkml:trace contextRef="#ctx0" brushRef="#br0" timeOffset="480247.5874">33166 9647 573 0,'-3'2'220'15,"3"-2"-15"-15,-2 2-11 0,6 2 4 0,2 2-43 16,1 8-20-16,-4 0 4 0,6 0-15 16,-4 9-14-16,3 5-16 0,-4-6 23 0,0 8-19 15,3 1-7-15,-3 3-20 0,-1-1-6 16,-3-1 6-16,0-17-5 0,0 10 1 0,0 4 4 16,-15 34-20-16,10-28-11 0,-1 0 14 15,-8-1-6-15,8 0-32 0,-5-3 32 0,-3 0 1 16,-6 0-25-16,-3-4-4 0,5 2 2 0,-4-4 25 15,0-6-28-15,-1 1 0 0,3 1-6 16,-1-4-11-16,-3 1 4 0,2-3-8 0,-2-1-11 16,-1-2-8-16,-2-2-30 0,-5 2-43 15,0-6 10-15,-3 0 7 0,-2-3 7 16,4-3 7-16,18 0 7 0,-6 0-334 0,-25-16 27 16,17 4 26-16,-3-1-18 0,-1 1 24 0,-1-1-39 15,-3-5 4-15</inkml:trace>
  <inkml:trace contextRef="#ctx0" brushRef="#br0" timeOffset="480863.571">27223 11879 242 0,'4'-1'284'0,"3"1"-52"16,0-2-20-16,10 1-16 0,0-2-25 16,-9 3-33-16,5 0-8 0,6 0-3 0,1 0-5 0,0 0-6 15,29-10-9-15,-22 6-6 0,1 3-15 16,3-2-20-16,1 2 5 0,-1-1 4 0,2 0-11 15,-3-1-21-15,2 1 11 0,-1-1-5 16,2 1-35-16,-3-3 0 0,-1 4-28 0,-4-4-29 16,-3 2 3-16,-4-4-69 0,0 4 11 0,-3-4-105 15,-8-1-107-15,2-2 23 0,-2 0-81 16,-4-1 22-16,-2 1 7 0,0 0-8 0</inkml:trace>
  <inkml:trace contextRef="#ctx0" brushRef="#br0" timeOffset="481145.9817">27790 11542 504 0,'-2'-3'232'0,"0"1"3"0,0-1-28 15,0 0-46-15,2 1 3 0,0 1-34 0,-1-1 20 16,1 2-29-16,0 2 13 0,1 1-15 16,-1 0-7-16,0 3-16 0,6 10-13 0,-3 0 9 15,2 1-29-15,-1 2 20 0,1-1-7 16,-4 2-19-16,4 2 4 0,-1-1-6 0,-4-1 1 15,2 2-12-15,-1 0-3 0,-1-10-4 0,0 6 2 16,0 0-21-16,0 5 4 0,0-1 10 16,0 0-15-16,-14 22 4 0,8-24 5 0,-2-1-11 15,0-1-26-15,1 0-2 0,1-6-25 0,-4 1-24 16,4 0-9-16,1-5-66 0,5 3 15 16,-2-5-64-16,-2-3-119 0,2 1-85 15,2-4 26-15,1-3 23 0,1 1 31 0,1-4-5 16,8-9 48-16</inkml:trace>
  <inkml:trace contextRef="#ctx0" brushRef="#br0" timeOffset="481646.1906">28588 11592 499 0,'10'-11'248'0,"-4"2"-36"0,0 2-24 16,-1 1 7-16,5-4-33 0,0 0-18 0,2 4-28 15,1-3 16-15,-1 2-14 0,2-1-33 0,3 2-10 16,-1 3-5-16,-8 3-5 0,1 0-3 0,6 0 0 16,0 0-12-16,16 10-4 0,-13-2 8 15,-5 0-25-15,-2 2 0 0,1 0 8 0,-3 6-15 16,-2-2-4-16,0 4 22 0,-7 0-6 15,0-8-12-15,0 7-13 0,0 2 21 0,-20 24-17 16,9-22 10-16,-4 1 7 0,-3-1-28 0,2 1 25 16,-3-1-1-16,1-1-10 15,3-2-3-15,-2 1-15 0,-3-2 21 0,7-5-30 0,1 2 32 16,4-6-29-16,-1 4 12 0,2-3-6 16,7-3 14-16,0-6 1 0,0 0-6 15,19 21 0-15,-3-16 0 0,2-2 18 0,5 1-7 16,-10-4 19-16,6 0-11 0,3 0 17 0,-1 0-13 15,3 0-5-15,1 0-7 0,-2 0-1 0,0 0 19 16,0 0-7-16,-3 0-6 0,-4 0 8 0,-2 0-5 16,-4-6 25-16,-1 6-45 0,0 0 2 15,-3 0 11-15,4-8 6 0,-5 7-12 0,-5 1-4 16,0 0-25-16,0 0-19 0,0 0-19 0,8 0-33 16,-8 0-27-16,0 0-21 0,0 0 13 15,10-11-327-15,-7 7 41 0,-2-1 32 0,3-11 22 16,1-1 47-16,6-4-25 0,4 4 39 0</inkml:trace>
  <inkml:trace contextRef="#ctx0" brushRef="#br0" timeOffset="482213.1573">29780 11422 726 0,'-3'-3'199'0,"-2"-1"-20"15,-10 0-33-15,-1-1-22 0,-7 0 0 16,1 4-34-16,3-3 10 0,-1 1-41 0,-3 0 9 16,0 2-3-16,2-1-11 0,1-1-6 0,2 0 6 15,3 3-16-15,5-2 7 0,3 1-9 0,1 1 13 16,1-2 7-16,1 2-10 0,0-1-15 15,4 1 24-15,0 0-19 0,0 0-1 0,0 0 19 16,-7 0-21-16,7 0-2 0,0 0-1 16,0 0-7-16,-7 0 26 0,7 0-23 15,0 0 6-15,-6 12 18 0,6-6-27 0,0-2 16 0,1 2 18 16,2 12-22-16,-3-11 7 0,0 2-5 16,0 7 23-16,0 2-23 0,0 1-17 0,0 3 5 15,0-1 5-15,0 0 10 0,0 3-21 16,0-1 18-16,0 2-24 0,0-1 18 0,-4 25-2 15,2-25 12-15,1-1-21 0,-1-1 0 0,-3 0 15 16,2-1 9-16,-2-3-18 0,3 2 26 0,-2-1-33 16,4-1-9-16,-2-1 15 0,1-4 3 0,1-4 7 15,0 2 20-15,0 0-31 0,0 4-15 16,0-3-4-16,0-2 19 0,0-1 14 0,15 6-27 16,-12-8 18-16,4 4 8 0,1-4 2 15,0-1 3-15,4 2-10 0,-1 2-17 0,0-6-1 16,0-1 1-16,4 3 3 0,-4-3-15 0,-2-3-37 15,3 0-15-15,3 0-29 0,2 0-32 0,17-15-34 16,-16 7-64-16,-1-5 17 0,-2 2 19 16,0-3-301-16,-4-4 31 0,-3-1 64 15,-4 8-2-15,-2-8 41 0,-2 11 9 0,0-5 21 16</inkml:trace>
  <inkml:trace contextRef="#ctx0" brushRef="#br0" timeOffset="482395.362">29570 11793 473 0,'2'-3'259'16,"1"0"-24"-16,1-1 7 0,9-4-24 15,-5 1-31-15,7-2-11 0,-2 1-48 0,3 3-12 16,4 2-5-16,2-3-23 0,1 3-11 0,-1-3-25 16,3 0-38-16,-1 2-65 0,2 0 7 15,-1-6-177-15,-2 2-145 0,2-1 24 0,-3-5 22 16,1 0 4-16,-4-2 19 0</inkml:trace>
  <inkml:trace contextRef="#ctx0" brushRef="#br0" timeOffset="482712.5298">30230 11334 418 0,'2'-8'320'0,"0"4"-58"15,-1 0 6-15,0 1-46 0,0 0-23 0,-1 1-18 16,0 0-23-16,0 1-26 0,-1 0-9 15,0 2-28-15,-2 1-25 0,0 1 10 0,-8 7 4 16,0 2-21-16,-4 4 0 0,1 1-12 16,-4 0 10-16,4 2-16 0,-1 0-20 0,4 5 11 15,-4-2 16-15,4 1-12 0,-1 2-12 16,-2-1 13-16,2 1-13 0,5 2-7 0,-3-1-14 0,5 3 27 16,-1-1-19-16,0 0-1 0,1-2 7 15,5-2-8-15,-3-1 11 0,3-12-18 0,0 5 3 16,0 2-4-16,11 20-1 0,-6-19 0 0,4-3 1 15,-1 2-11-15,5-4-3 0,-2-1-18 16,2-5-46-16,-1 2-16 0,3-5-28 0,0 2 10 16,-2-5-136-16,-5-2-168 0,4 0 28 15,17-14 37-15,-14 3 21 0,-2-2 13 0,-1-2 10 16</inkml:trace>
  <inkml:trace contextRef="#ctx0" brushRef="#br0" timeOffset="483064.0428">30400 11414 585 0,'0'-5'250'15,"2"2"-40"-15,1 0-10 0,-1 3-27 0,2-2-7 16,2 2-2-16,9 5-34 0,-7 0 3 15,7 3-24-15,-2 2 3 0,1 4-20 0,0-1 6 16,2 1-11-16,-2 2 5 0,1 3-23 0,-1-2-13 16,1 3 13-16,-2-1-12 0,-2-2 2 15,2 1-20-15,-1 0-12 0,0-2 5 0,-1 1-3 16,0-2-1-16,1-2-3 0,-3 1 11 16,-1-3-10-16,2 1 0 0,-4-4 2 0,1-2-29 15,-2 2-7-15,0-3-9 0,-2-1-29 0,-2-2-33 16,2 0-16-16,-1-2-29 0,0 1 9 15,-2-1-209-15,0 0-67 0,0-9 5 0,0 2 41 16,0-1 20-16,0-15 9 0,0 12 6 0</inkml:trace>
  <inkml:trace contextRef="#ctx0" brushRef="#br0" timeOffset="483364.0239">30733 11356 425 0,'-2'-6'323'0,"0"0"-64"16,2 1-48-16,1 1-18 0,-2 1-21 15,1 0 5-15,0 2-32 0,0-1-27 0,-1 2 4 16,-1 2-1-16,-1 1-23 0,-1 0-17 16,-4 10 11-16,1 4-11 0,-5 3-24 0,-1 0-6 15,2 1 14-15,-4 0 5 0,-1 1-28 16,2 2 17-16,2 1-32 0,-5 2 8 0,0-2-7 16,1 0 23-16,2 0-30 0,-3-1 10 0,4-1-4 15,-2-2-16-15,3 0-8 0,-2 0 3 16,2 0 13-16,1-3-14 0,2-2 4 0,3-5 7 15,-1 2-15-15,1-5 6 0,1-2-7 0,1 0 0 16,3-1 3-16,-3-3-9 0,0 2 6 0,3-2 14 16,0 1-28-16,0 0-23 0,-1-3-25 15,1 0-29-15,1 0 8 0,0 0-189 0,0 0-150 16,-3-11 28-16,4 3 25 0,4-8 25 0,2-2 18 16,3-7 33-16</inkml:trace>
  <inkml:trace contextRef="#ctx0" brushRef="#br0" timeOffset="484161.8253">30854 11290 526 0,'1'-1'167'0,"-1"-2"-47"16,2-1 30-16,-2 3-40 0,1-2-9 0,0 0 8 15,0 1 5-15,-1 0-25 0,0 0 7 16,0 1-15-16,0-2 11 0,0 2-9 0,1-1 1 16,0-1-13-16,-1 2 8 0,0 0 4 15,1 0-22-15,-1-1 8 0,1 1-14 0,-1 1 5 16,0-2-10-16,0 1 9 0,1 1-21 16,0 0 4-16,-1 0 12 0,1 0-30 0,0-2 18 15,0 4-7-15,0-4-15 0,0 4 1 16,1-1-11-16,0-1 25 0,-1 2 11 0,2 0-22 15,1-1 9-15,0 2-13 0,0-1-4 0,1 1-1 16,-1-2 3-16,0 2 7 0,2 0-5 0,-2-1 6 16,7 7-2-16,3-1 8 0,-5-1 15 0,3 2-26 15,0-1-5-15,-5 0 27 0,5 1-43 16,-2 1 12-16,0 0 2 0,-2 1 3 0,-2-1 0 16,5 0 1-16,-1 1 14 0,-2-1-33 15,-2 1 3-15,3 0 7 0,-6-1-1 0,1-1-4 16,2 5 11-16,-2-3 10 0,-1-1-16 0,2 7 25 15,-2 1-33-15,-1-2 13 0,-1-2-8 0,-1-2 24 16,3 7-7-16,-3-4-14 0,0-5-20 16,0 4-1-16,0 3 24 0,0 0 0 0,-11 20 17 15,6-17 5-15,0 0-16 0,-2-1-7 16,-1 1-9-16,-2 1-8 0,-1-1 18 0,0 0-2 16,-4 1-5-16,0-1 5 0,0-1-12 15,-3 3-11-15,0-4 36 0,-3 1-19 0,2 1 26 16,-2-4-13-16,1 0 3 0,-1 0-24 15,1 0 0-15,0 0 14 0,1-1-4 0,0-3-9 16,3 1 10-16,0 0-9 0,3-2 2 0,-2-3-12 16,4 0 2-16,3-3-7 0,3 1 39 0,-1-4-12 15,2 1 8-15,0-2-11 0,1 2 9 0,1-2-13 16,0 0-4-16,0-1-17 0,2 0-18 16,0 0-14-16,0 0-31 0,0 0-12 0,-7-13-52 15,9 8 12-15,-2-1-205 0,3-13-92 16,3-1 55-16,2-5 26 0,3 0 24 0,-1 0-24 15,1-1 72-15,3-2-6 0</inkml:trace>
  <inkml:trace contextRef="#ctx0" brushRef="#br0" timeOffset="487160.0296">30875 11314 534 0,'0'0'209'0,"0"-13"-31"16,0 13-27-16,0 0-38 0,0 0 9 0,0 0-8 15,13 0-19-15,-13 0 20 0,0 0-23 16,0 0-1-16,0 0-4 0,0 0-3 0,30-7-10 16,-28 9 27-16,2 2-25 0,7 5 21 15,0 1-32-15,1 2 12 0,3 0-5 0,0-2-5 16,-1 5-13-16,4-5 12 0,0 5 11 16,-3 0-21-16,-1 1-15 0,1 1 11 0,4 0 18 15,-6 1-28-15,2 2-4 0,0-1 1 16,3 0-7-16,-6 3-11 0,2-3-4 0,-2-1 21 15,-1 0 7-15,-2-1-17 0,0-2-24 0,0 0 17 16,1-1-6-16,-3 1 2 0,0-3-2 0,-1-3-3 16,-3-2-7-16,0-1-2 0,1-1-6 15,-3 1 15-15,0-4 3 0,1 1-5 0,-1 1-38 16,1-1 19-16,-1-1-12 0,0 1 5 0,1-1-36 16,-1 0-19-16,-1-2-24 0,0 0-43 15,0 0 12-15,0 0-120 0,2-10-96 0,6 0 25 16,-6-2 23-16,2 1-54 0,1-7 51 15,1 2-8-15,0-1 5 0</inkml:trace>
  <inkml:trace contextRef="#ctx0" brushRef="#br0" timeOffset="487548.5497">31385 11462 256 0,'0'-6'274'0,"0"1"-5"0,-2-1-33 15,2 1-30-15,0 1-26 0,0-1-9 0,-1 0-18 16,0 1-4-16,1 0-32 0,0 1-7 0,0 3-10 15,0 0-23-15,0 0 22 0,0 0-29 16,-2-9 15-16,3 8-11 0,-1 3 11 0,-3 1-18 16,1 1-10-16,-5 8-3 0,2-1 26 15,-1 3-41-15,-1 3 11 0,0 0 3 0,-1 2 3 16,0-1-13-16,0 3 7 0,-3 0 2 0,1 1-22 16,0 0 23-16,0-1-21 0,-1 1 10 0,2 1 14 15,-6-1-49-15,5 0 20 0,-2 1 0 16,1 1-21-16,0 0 7 0,-1-4-8 15,-1 4 26-15,0-2-23 0,0 1-10 0,0-4 14 16,1 4 9-16,1-4-13 0,0 0 3 0,3-1 20 16,-3-4-27-16,2 3-1 0,0-4-10 15,0 2 25-15,2-3-22 0,-1-1 39 0,3-3-31 16,0 1-5-16,2-2 27 0,0-2-27 0,0-1-18 16,1-1-6-16,0 0 14 0,0-1-11 0,0-1-3 15,1 0-29-15,0 0-46 0,0-1-21 16,3-2-52-16,0-3 15 0,5-7-300 0,6 0 30 15,1-5 29-15,3-1 24 0,-1-3 25 16,5-4 35-16,3 0 5 0</inkml:trace>
  <inkml:trace contextRef="#ctx0" brushRef="#br0" timeOffset="488209.1581">31824 11190 282 0,'0'-3'295'0,"2"0"-42"0,-2 0-26 15,0 0-21-15,1 1-31 0,0-1-14 0,-1 2-16 16,0 0-21-16,2-1-26 0,-2 2-1 0,2 0 1 16,0 1-19-16,0 0 0 0,0 3 23 15,1-1-31-15,-1 2 6 0,1 1-12 0,5 10 27 16,-3 0-19-16,4 2-7 0,-2 2-5 15,1 2-9-15,-1 2 0 0,1-1 17 0,-1 6-2 16,-3 3-24-16,0-6 10 0,2 2-3 0,-1 1-21 16,-5 2 32-16,3 2-20 0,-3 0 3 15,0-18-33-15,0 10 38 0,0 3-18 0,0 3 8 16,-17 34-29-16,10-32 41 0,-4-1-48 0,-2 1 29 16,-1 0 6-16,-6-2-30 0,1 2 4 15,-3-2 30-15,-3 0-15 0,1-1 6 0,-5 0-50 16,1-2 30-16,0 0 17 0,-1-1-21 0,-1-3 3 15,1 0-20-15,1-1 18 0,0-1-10 16,1-2 14-16,3-1 3 0,1-2-9 0,3-4-15 16,-2 2 14-16,4-3-3 0,3 0 20 0,2-2-26 15,5-4 31-15,0 0 11 0,2-2-31 16,2 0 16-16,-1-2-4 0,1-2 25 0,1 3 0 16,0-1 2-16,1-1-15 0,0 2 5 15,-1-1 14-15,0-1-24 0,2-1 22 0,-1 0-41 16,1 2-2-16,0-1-35 0,-1 0 6 0,2 0-25 15,0-2-30-15,-3 0-67 0,2-2-58 0,-1 0 17 16,0-1-306-16,0-1 29 0,-3-8 34 16,-1 4 33-16,-2 4 24 0,-5-3 26 0,2 4 47 15,-6-2-36-15,5 6 23 0</inkml:trace>
  <inkml:trace contextRef="#ctx0" brushRef="#br0" timeOffset="489475.4537">28450 12806 307 0,'2'-5'227'0,"8"-6"-54"15,-2 4 13-15,3-2-34 0,-1 1-47 0,-1 0 39 16,5 2-43-16,0-5 7 0,2 3-20 16,-1 0-12-16,3 1 4 0,2-2 0 0,0 2-37 15,3-1 14-15,2 1 6 0,1-3-1 16,2 5 6-16,-2-2-13 0,4 0-19 0,1 2 11 15,0-1-35-15,-1 0 7 0,1 4 11 0,-1-4 4 16,4 4-14-16,-2 1 17 0,-1 0-8 16,-16 1 1-16,7 0-10 0,0 0 10 0,24 10-9 15,-22-6 3-15,-5 1 25 0,2 3-24 0,0-3 0 16,-2 2-2-16,1 2 0 0,1-3 21 16,-3 2-28-16,1-2-4 0,0 0 23 0,3 0-15 15,1-1-10-15,3-1 15 0,0 1 5 0,5-1-7 16,1-3-14-16,0 2 1 0,3 0 14 0,-20-3-23 15,12 0-2-15,6 0 19 0,6 0-26 16,45-12-7-16,-38 6 11 0,2 5 9 0,-1-3-5 16,1-2-7-16,-2 1 11 0,-4 1-10 15,-3 1 7-15,-3 0-10 0,-3-1 11 0,2 1 11 16,0 1-7-16,-7 1 5 0,-4-1-3 16,-4 1-12-16,-8 1-14 0,5 0 15 0,-1 0 18 15,-2 0-29-15,2 0 6 0,16 12 6 0,-18-11 7 16,-2 0-1-16,7 4-2 0,0-2 11 15,2-1-11-15,-4 0-12 0,7 4 28 16,-2-5-8-16,3 3 9 0,3-2-34 16,3 3 15-16,0-5 17 0,2 4-6 0,2-1-13 0,-4 0-4 15,6-3 13-15,-4 1-3 0,2 0-22 16,2 0 11-16,0 1 5 0,2-1-15 0,-4-1 4 16,0 2 12-16,-2-1 10 0,4 0-12 15,-4-1-1-15,-3 3 1 0,-3 0 11 0,-1-3-17 16,-1 1 1-16,-14-1 7 0,6 0-9 15,2 0 12-15,2 0-9 0,0 0 8 0,-1 0 5 16,2 0-23-16,1 0 21 0,20 8-8 0,-19-6 11 16,3-1-17-16,-15-1 2 0,8 0 4 15,3 0 16-15,0 0-16 0,1 0-4 0,0 0 12 16,21 9 9-16,-23-6-36 0,-1-1 16 0,-8 0 18 16,6 0-26-16,-6-1 22 0,5 2-10 15,-4-1 3-15,1-2 16 0,4 0-20 16,2 1 18-16,4-1-4 0,-3 1-1 0,2 1 4 15,4-2 1-15,0 0-6 0,1 0 14 0,1 2 2 16,0-2-20-16,0 1 12 0,-17-1 24 0,10 0-29 16,1 0 27-16,0 0-4 0,-2 0 9 15,-1 0 0-15,-3 0 20 0,-1 0-8 0,-2 0 20 16,10-8 7-16,-16 6-9 0,-2 1-7 0,-2 0-8 16,1 0-5-16,-2 0 4 0,-1 0-6 15,0 1 43-15,0-1-12 0,0-1-9 0,0 2 5 16,0-1-8-16,0 1-36 0,-2-2 9 0,-1 2-12 15,0 0-16-15,0 0-2 0,0 0-61 0,0 0-56 16,0 0-42-16,0 0-77 0,8 0 21 0,-3-10 17 16,-9 7 18-16,-6-9-307 15,3 0 55-15,-5-2 29 0,-5-3 26 0,1 3 61 16,2-4-3-16,3 2-31 0,2-1 23 0</inkml:trace>
  <inkml:trace contextRef="#ctx0" brushRef="#br0" timeOffset="516346.3239">31531 11210 412 0,'0'0'226'0,"0"0"-34"0,0 0-21 0,0 0-14 15,0 0-15-15,0 0-6 0,0 0-27 0,0 0-1 16,0 0 1-16,0 0-44 0,0 0 11 15,-14 0 8-15,14 0-18 0,0 0-14 0,0 0-24 16,0-13 32-16,0 13-39 0,0 0 23 0,0 0-3 16,0 0-3-16,0 0 4 0,0 0-10 15,0 0-15-15,0 0 31 0,0 0-22 0,0 0 9 16,0 0 8-16,0 0-20 0,-9 9 0 0,10-5 4 16,2 1-13-16,-2 0 17 0,1 1-15 15,2 10 4-15,3-3 14 0,-5 0-18 0,4 3 7 16,-3 3-11-16,4-1-12 0,-1 4 31 15,-2-3-6-15,2 2-18 0,-5-1-7 0,0 3 29 16,0 4-17-16,-1-14-5 0,0 7 19 0,0 3 2 16,0 3-18-16,0 1-7 0,-9 29 1 15,3-28 27-15,-1 1-26 0,0-3-2 0,-1 1 3 16,-4-2 20-16,2 1-5 0,-2 3-11 16,-1-4 12-16,-2 1-18 0,1 1 9 0,0-1-6 15,0 1 19-15,1-2-3 0,0-2-14 16,4 0-18-16,-5-2 23 0,0-2 6 0,3 3-10 15,-2-1-11-15,2-2 19 0,-1 0-1 0,2-3-1 16,2-2-9-16,-2-1 3 0,2-2 16 16,1-2-14-16,1-3 4 0,2 0 5 0,0-1 14 15,1-1-2-15,1-1-20 0,-2 0 19 0,1 0 11 16,0-1 4-16,0 0-31 0,0 1 17 16,1-1-22-16,0 0 26 0,-2 0-29 0,1 0 41 15,3-2-33-15,-2 2-8 0,2-2-2 16,0 0 37-16,0 0-45 0,0 0 15 0,0 0 8 15,-7 0-14-15,7 0-23 0,0 0-5 0,0 0-20 16,0 0-21-16,0 0-41 0,-8 0-36 16,8 0-50-16,-6-2 17 0,8-3-268 0,6-7 28 15,6-2 27-15,-4-1 25 0,3 5 27 0,2-4 6 16,1 2 10-16</inkml:trace>
  <inkml:trace contextRef="#ctx0" brushRef="#br0" timeOffset="534936.3454">20634 14414 242 0,'18'-5'318'0,"-1"1"-36"0,-1 3-25 16,1 0-37-16,-2 0-6 0,3-2-33 0,1 1-29 16,3-2-14-16,-1 2 10 0,1 2-44 15,-2-2-1-15,-10 2-12 0,5 0-6 0,3 0-42 16,-3 0-31-16,-2 0-35 0,-2 0-34 0,-1 0-32 15,5-10 9-15,-11 8-252 0,1 0-53 16,-1-2 32-16,-1-1 25 0,0 0 8 0,-1 2 31 16</inkml:trace>
  <inkml:trace contextRef="#ctx0" brushRef="#br0" timeOffset="576666.6521">3112 10029 287 0,'0'0'168'0,"-12"0"1"0,12 0-14 16,0 0-13-16,0 0-12 0,0 0-16 15,0 0-27-15,0 0 8 0,0 0-10 0,0 0-3 16,0 0 3-16,0 0 7 0,0 0-28 15,0 0 11-15,0 0 17 0,0 0-9 0,0 0-12 16,0 0 2-16,0 0-10 0,0 0-9 16,0-13 8-16,0 13 12 0,0 0-10 0,-4-21-15 15,8 16 3-15,-1 2 8 0,7-9-5 0,-1 2-30 16,4 0 14-16,0-2-10 0,1 3-4 16,2-1 5-16,-5 0-4 0,5 0-9 0,-1 0 11 15,1 1 6-15,2 0-6 0,1 1-2 0,1-1-8 16,1 1-3-16,-3 1 10 0,6 0-1 0,-1 1-10 15,0 1 4-15,2 3-9 0,4-4-8 16,-15 6 17-16,4 0 10 0,5 0-12 0,2 0-10 16,2 0 6-16,26 15 16 0,-25-7-9 0,-4 2 2 15,1 0 7-15,2 3-3 0,-4-2-14 16,-2 5 10-16,4-1-18 0,-2 0 12 0,1 3-4 16,-6-2-10-16,5 1 1 0,-6 0-1 0,0-1-4 15,3 1 7-15,-3 0 2 0,2-3-8 16,-1 1 14-16,0 0-22 0,1-1 14 0,0 0-5 15,-2-3-7-15,2 1 18 0,1-2-2 16,-3-1-15-16,0-4 13 0,-2 1-3 0,3-2 2 16,3-1-5-16,-12-3-2 0,5 0 31 0,3 0-23 15,3 0-12-15,23-17 23 0,-19 9-5 16,3-2-3-16,-2-2-1 0,2 2 3 0,2-2-3 16,-1-3 5-16,0 2 1 0,1 3-23 15,1-2 13-15,-2 1-5 0,-2 3-8 0,2-1 5 16,-2 3-1-16,-1 0 0 0,0 2-10 0,-1 4 6 15,-1 0 11-15,-12 0-14 0,6 0 13 16,1 0-7-16,21 13 24 0,-18-9-30 0,0 4-2 16,-2 0 13-16,2-1-8 0,1 3 6 0,-2 1 7 15,0-1-4-15,2 1-17 0,2 3 27 16,-1-4 8-16,2 1-18 0,3-2-4 0,-2-2 6 16,2 0 14-16,-2 1-12 0,1-2-16 15,3-2 6-15,-3 2-1 0,5-1 13 0,1-1-11 16,0-2 6-16,0 2 0 0,-17-4 4 0,9 0 6 15,3 0-17-15,2 0 10 0,31-14-8 16,-31 9 1-16,1-2-12 0,1-2 2 0,4 1 1 16,0-2-16-16,4-1 33 0,-2 2-3 0,2-2-5 15,0 2-16-15,-2 1 13 0,-1 0-10 0,0 1 21 16,-2 2-6-16,-3 1 7 0,1 0-10 16,1 0-8-16,-7 4-6 0,0-1 9 0,-14 1-2 15,2 0 15-15,4 0-15 0,-1 0 7 16,21 15-5-16,-21-11 11 0,0 2-11 15,-2 1 14-15,1 1 4 0,-1-2 4 0,1 2-5 16,1-1 6-16,0-2-5 0,3 0-5 0,0 0 5 16,0 2-2-16,3-3 7 0,-1-1 0 0,7-2 19 15,0 2-24-15,3-3 8 0,-16 0-7 16,9 0 2-16,3 0 0 0,36-10 4 0,-27 4-12 16,5-1 16-16,2-1-1 0,2-1-38 0,-1-2 6 15,6-2-1-15,1 2 9 0,-1 0-6 16,-1-1 4-16,2 3 3 0,1 1-5 15,-4 0-4-15,-3 5 7 0,-2-3 5 0,-2 3-8 16,-5-1 9-16,-2 4-6 0,-2 0 14 0,1 0-2 16,-19 0-27-16,6 0 11 0,3 0 12 0,2 0 0 15,28 13-17-15,-32-10 27 0,4 0-14 16,0 1 23-16,3-1-29 0,-2-1 21 0,2 1-14 16,1-2 11-16,4 0-5 0,1 1-16 15,1-1 10-15,-2-1-3 0,-19 0-9 0,12 0 28 16,4 0-16-16,40-11 0 0,-31 5 18 0,1 0-34 15,4-4 2-15,-1 1-2 0,5-4 17 16,2 1-23-16,2-4 16 0,2 1-14 0,-1-1-7 16,0 1 22-16,2 1 3 0,-7-3-6 0,-2 5 0 15,-2-1-8-15,-1 4 2 0,-7-1 5 0,1 2 1 16,-4-1 2-16,0 2 10 0,-2 0-10 16,0 0 17-16,-1 1-13 0,-1-1-7 0,1 2 28 15,-1-2-19-15,0 1 18 0,1 1-18 0,-1-1 3 16,-2 1-3-16,0 2 15 0,0 0-18 15,-3-1 3-15,-2 0 0 0,2 3 3 0,1 0-6 16,-3-1 3-16,0 0-11 0,-1-1 19 0,-2-2 10 16,3 1-16-16,2-1-11 0,-2 2 10 15,2-4-5-15,0 0-3 0,1-1 9 0,-1 0 8 16,1-1-11-16,-4-2 24 0,6 1-22 16,2-2 6-16,2 0 11 0,0-3-12 0,3 2-14 15,0-1 10-15,-1-1-1 0,-2 2-6 0,-3 0 11 16,0 2 1-16,2-1-5 0,-4 2-1 0,-3 0-6 15,0 0 11-15,-1-1 3 0,1 2-12 16,1-1 28-16,-4-1-8 0,2 3-22 16,-3-1 15-16,-1 2 0 0,-3 4-6 0,0-1-9 15,-4-1 24-15,-2 2 2 0,1 2-16 0,-4-4 8 16,-1 5 2-16,-1-1-22 0,1 1 13 0,-2 0-9 16,1 0 21-16,0 0-17 0,-6 0 9 15,0 0-18-15,9 0 20 0,-1 0-22 0,-1 0 9 16,6 0 8-16,10 10-3 0,-13-9 1 0,-1 1-1 15,-1-1-10-15,3-1 2 0,-4 0 7 16,0 0 0-16,3 0-18 0,-4 1 10 0,0 0 5 16,1 1-9-16,-1-2 8 0,1 1 14 0,10 4 11 15,-3-3-25-15,-4 1-5 0,-1-3 10 16,0 3 10-16,-4 1-15 0,2-1 21 0,5 5-20 16,-1-3-6-16,-1 4 4 0,-2 1-8 15,2 1 3-15,-4-4 0 0,2 5 4 0,-2 3 6 16,-1 0-4-16,2-2-2 0,-3-1 11 0,-1-4-7 15,2 9 3-15,-4-7-3 0,6 5-4 16,-5-4-9-16,0-4 13 0,2 0-2 0,0-1-3 16,-1-1 2-16,-1 0 19 0,-1-2-1 0,1-1 19 15,1 2-19-15,0-3 20 0,2 2-1 0,-2-2-11 16,2 0 23-16,-5-1-18 0,0 0 1 16,9 0 5-16,-1 0-1 0,20-12-20 0,-11 4-1 15,-1 2 17-15,1 1-28 0,-2-2 8 0,-1 1-1 16,-3 2-16-16,0-4 2 0,-1 3 6 15,-4 5 2-15,0-1 13 0,-3-1-13 0,0 0-18 16,0 1 26-16,-1 0-18 0,1 0 13 0,-3 0 6 16,3 1-26-16,-1 0 36 0,-1-3-20 15,0 3 10-15,1 0-30 0,0-2 9 0,0 1 6 16,-2 1-19-16,0 2-14 0,1-2 13 0,0 1 4 16,-1-1-3-16,1-1-12 0,-1 0-25 15,-1 1-17-15,-1-1-30 0,-2 0-40 0,-1 1 14 16,-12-6-207-16,6 3-79 0,-6-3 16 15,0 0 31-15,-2-2 39 0,3-3-12 0,2-3 57 16,4 1 12-16</inkml:trace>
  <inkml:trace contextRef="#ctx0" brushRef="#br0" timeOffset="577816.0332">13350 10016 257 0,'0'0'236'15,"0"-13"-48"-15,0 13-24 0,-25-22-4 0,25 17-4 16,-1 1-10-16,1 0-18 0,0-2-3 0,0 1-28 16,0 2 6-16,0 3-20 0,0 0 0 15,0-8 6-15,0 8-33 0,0-9 2 0,13-3 10 16,-2 1-6-16,-3 3-6 0,1-1 1 15,1-1-13-15,0 2-5 0,1 0 1 0,2 1-14 16,3 0 6-16,1-1-3 0,0 2 13 0,1 0-1 16,-1 1-10-16,2 1-3 0,0 0 1 15,2 2-24-15,-7 2-1 0,6 0 10 0,-9 0-14 16,2 0 20-16,3 0-25 0,21 10 9 16,-20-3 20-16,-1 0-29 0,-1-2 1 0,2 3 7 15,-5-2 2-15,5 3 15 0,-6-1-25 0,3 0 7 16,3 1 9-16,-3-1 1 0,1 2-9 15,-2-2-3-15,1 1 8 0,1-3-2 0,-2 3-7 16,0-1 13-16,3-1-9 0,-1 1 5 16,1-1 6-16,-3 1-1 0,1-2-9 0,2 0-3 15,-3-1-5-15,-2 0 7 0,-2-2-7 0,-2-1 20 16,2 0 4-16,6 3 2 0,-5-2-7 0,-3-2 1 16,2 0-17-16,-3 1 4 0,4-1 7 0,-4-1-3 15,1 1-9-15,-1 0 3 0,1-1 2 16,3 1-9-16,-2-1-38 0,-1 0-21 0,15 0-39 15,-1 0 11-15,-12 0-215 0,6 0-87 16,21-14 26-16,-13 8 24 0,1-2 21 0,5 4 13 16,-1-3-2-16</inkml:trace>
  <inkml:trace contextRef="#ctx0" brushRef="#br0" timeOffset="579534.7465">16094 10042 337 0,'12'-8'228'0,"-1"0"-5"0,3 2-9 15,-1-1-21-15,0 0 2 0,4 0-16 16,-6 2-12-16,2-1-28 0,2 0 3 0,-1 0-33 16,2 1-12-16,3-1-13 0,-3 2-1 15,2 0-24-15,2 0 5 0,-1 0-10 0,2-1 14 16,2 2-28-16,1-1 3 0,0 1-4 0,2 1-1 16,5 2-8-16,0-1 3 0,1 1 8 15,-1 0-27-15,4 0-5 0,-19 0 10 0,6 0-7 16,6 0 18-16,-2 0 7 0,29 12-17 0,-25-9-17 15,-5 1 6-15,-1 0-4 0,-1-1 7 16,-2 3-4-16,-1 0 12 0,1 1 8 0,-3-2-8 16,1 2-16-16,0 0 16 0,-3-1-18 15,0 2 12-15,3-1-11 0,-1 3 24 0,-1-3 5 16,1 0-23-16,2 3-8 0,0-3-1 0,-2 1 11 16,3 1 0-16,2-2-6 0,2-1 9 0,2-1-17 15,1 2 13-15,3-5 5 0,0 4 6 16,-1-1-4-16,0 0-16 0,1-2 26 0,4 1-14 15,-4-3 2-15,5-1-12 0,0 0 19 16,-17 0-22-16,9 0 11 0,8 0-13 0,39-15-13 16,-33 9 9-16,2-3-3 0,-1-3 11 15,2 4 5-15,0-1-7 0,-3 0-15 0,-2 1 19 16,0 1-9-16,-4-3 1 0,0 3 21 0,-3 1-10 16,-4 0-8-16,2 0-1 0,0 0 20 15,-3 2-3-15,-2 0-9 0,0-1 11 0,-1 1-4 16,1 1-2-16,-2-2-10 0,0 3 18 0,1-1-2 15,3 1-23-15,-3 1-2 0,4 1 25 16,2-1-6-16,1-1 2 0,5 2 5 0,-2-2-16 16,0 1 8-16,5-4-15 0,1 3-5 15,2-2 5-15,3 0-16 0,0 0 7 0,3-2-20 16,2-1 7-16,1-4 18 0,1 3-3 0,2-2-9 16,0-1-11-16,1 1 8 0,-1-1-5 15,1 2-5-15,-1 0 14 0,-3 1 11 0,1 2-14 16,0 0-2-16,0 0 5 0,-4 0-1 0,-1 3 18 15,-2-1-23-15,-3 1 12 0,0 1 4 0,-7 2-9 16,4 0 18-16,-23 0-1 0,9 0 10 16,4 0-30-16,0 0 10 0,-1 0 7 15,1 0 15-15,29 11-7 0,-29-5-13 0,0-5 14 16,-1 4-11-16,-1-1-3 0,4 1 1 0,-2-1-4 16,0-1 10-16,4 0-3 0,-3 1 1 0,1 0-9 15,4-2 24-15,-2 1 2 0,-1-1-21 16,2-1 13-16,0-1-6 0,3 0-1 15,-20 0-12-15,11 0 13 0,38-9-4 0,-27 4-4 16,-1-3 3-16,2-1 14 0,1-3 3 0,3 2-12 16,-1-1-6-16,2 1 6 0,-1-5-6 0,1 1-6 15,-2-1-6-15,2 0 6 0,-2 1 2 0,-1 2 19 16,-1 0-17-16,-3 0 10 0,0-1 15 16,-3 1-4-16,1 0-13 0,-6 2 7 15,0 0-3-15,-3-1 3 0,-3 1 2 0,-2 0 13 16,6 3-17-16,-2-2-1 0,-4 2-3 15,2 0 12-15,0 4-13 0,-1 1 0 0,-4 0-7 16,1 2 4-16,-10 0-13 0,5 0 7 16,1 0-6-16,2 0 21 0,21 11-9 15,-19-7-15-15,5 0 1 0,0 2 23 0,-1 0-16 16,7 0-4-16,-5 3-1 0,0 0 7 0,1 0-11 16,3-2 18-16,-3-1-11 0,3 0-13 0,1 1 28 15,1-3-6-15,2 2 5 0,0-1-6 16,-1-2 3-16,3 2 3 0,-3-1-10 0,2-2-6 15,-1 2 3-15,2-1 11 0,-3 0 0 16,0-1 1-16,0 3-14 0,0-4 19 0,-2 4-3 16,2-4 0-16,-3 2 14 0,4 0-12 0,-2-2 4 15,1 3-18-15,-4-2 3 0,-1 0 0 16,-2 1 10-16,0 1 1 0,-1-1-5 16,-4 0-3-16,3 0 17 0,-3 1-3 0,-2-1-10 15,2 2 4-15,2-1-4 0,1 2-5 16,0-2 6-16,0 1 7 0,1-1 8 0,3 1 0 15,1-1-8-15,1 0 0 0,-1-1-1 0,1 2-23 16,-1-1 7-16,-2 1 19 0,6-2-2 16,-2 2-10-16,-2-2-8 0,1 2 18 15,0-1-13-15,-4-2-4 0,-2 1 3 0,2 1 5 16,-2-4 8-16,-2 1-13 0,2-1 18 0,-1 2-16 16,2 0 5-16,0-2 5 0,-14 0 9 0,6 0-4 15,2 0 5-15,2 0 4 0,1 0-11 16,-1 0 11-16,1 0 5 0,-2 0 11 0,-1 0-28 15,0 0 15-15,13-11 15 0,-16 9-9 0,-5 1-10 16,-1 0 3-16,2 1-2 0,-4-1 9 16,3 0 5-16,3-1 7 0,0 2-20 0,-4-1 23 15,-1-1 5-15,1 1-22 0,-2 0 3 0,-1 0 9 16,14-1 6-16,-6-2-21 0,-3-1 8 16,1 1 6-16,3 1-23 0,-2 0 11 0,2 0 26 15,1-2 16-15,-7 1-8 0,-3 0-14 0,0 1 22 16,-3 0-41-16,2 0 26 0,-2 1-1 0,0-1-4 15,-3-1-6-15,2 3-6 0,1-2-27 16,-3 1-2-16,2 0 33 0,-2 0-3 0,1 0-13 16,0-1-3-16,-1 1-2 0,0 1-8 15,0 0-2-15,-1-1 1 0,1-1-26 0,-1 2-33 16,-1 0-16-16,0 1-34 0,0 0 1 0,-10-6-49 16,-11 3-49-16,0 2 18 0,-1-6-293 15,-3 0 49-15,4-3 4 0,1-2 29 0,-1-4 7 16,3-1 22-16,5 3 69 0,-5-7-9 15</inkml:trace>
  <inkml:trace contextRef="#ctx0" brushRef="#br0" timeOffset="584196.7994">6579 13429 265 0,'0'0'205'0,"0"0"-7"15,0 0-45-15,0 0-22 0,0 0-4 0,-14 0-2 16,14 0-20-16,0-13 0 0,0 13-16 16,0 0-5-16,0 0 6 0,0 0-31 0,0 0 17 15,0 0-3-15,-17-23-7 0,18 21-8 16,-1 2-1-16,1-2-2 0,2-2-22 0,1 2 6 15,-1-2-16-15,10-4-18 0,2-1 27 0,4 1-17 16,-1 0 10-16,3 1-9 0,5-2 8 16,-3 1-5-16,3 1-11 0,2 1-4 15,1 0 6-15,1 1-5 0,-2 4 0 0,0 1 17 0,-15 0-22 16,8 0-3-16,2 0 10 0,23 14 0 16,-21-6 3-16,-1 0-14 0,-1 4 17 15,-2 1-10-15,-2 4-9 0,2-3-6 0,-2-1 5 0,-5 3 18 16,-1 0-23-16,0-3 2 0,0 4 10 15,-2 0-7-15,1-1 13 0,-1 1-3 0,0-2 2 16,3 1-2-16,-2-2-22 0,3-2 13 16,-1 0 10-16,1 0-4 0,0-2 2 0,2-1-2 15,-1 1 7-15,2-2 6 0,2-1-19 0,-1-1 21 16,1-1-21-16,-1-2 16 0,2 2-1 16,0-2 0-16,1-2 3 0,-1 1-21 0,-11-2 27 15,5 0 4-15,-1 0-24 0,5 0-9 0,16-11 19 16,-13 4 15-16,-2 2-37 0,1-3 15 15,0-1 9-15,2-4-4 0,0 2 0 0,1-3-4 16,-3 2-4-16,1-1 1 0,3 1-5 0,-2-1 24 16,4-1-13-16,-4 4-9 0,2 0 10 15,-2-3 8-15,0 4-14 0,-4 1-14 0,-1 0 25 16,-2 3-2-16,-4 1-8 0,0 2-15 16,-3-1 24-16,1 2-6 0,-2-1-3 0,0 2-8 15,-8 0-2-15,6 0 1 0,7 0 12 16,0 0-14-16,15 14 16 0,-17-11-18 0,0 1 16 15,5 2 4-15,-4-2-11 0,3 2 19 0,1-1-16 16,1 2 3-16,0-1 4 0,4-2-14 0,-6 3 14 16,3-3-5-16,0-1-2 0,-4 1 15 0,5-1 1 15,0-2-18-15,0-1 6 0,2 0-16 16,-10 0 16-16,4 0-10 0,26-8 4 16,-15 5-21-16,-1-2 30 0,2-1-12 0,2 2 9 15,-1-3-8-15,-3 1-4 0,1 2 27 0,-3 0-23 16,-3 1 7-16,-4 3 1 0,2-3-1 15,-3 0-2-15,-4 2-12 0,-2 1 13 0,-9 0-9 16,9 0 4-16,-2 0 1 0,0 0 0 0,-7 0-1 16,10 0 3-16,-3 0 8 0,0 0-7 0,6 12-2 15,3-7-4-15,-5-1 11 16,5 0-5-16,-5 1-3 0,1-3 5 0,-3-1-14 16,5 6 30-16,3 0-22 0,-2-1 1 0,3-3-12 15,2 0 14-15,-3 1-14 0,0-1 24 0,-3-1-8 16,-1-1 4-16,4 2-20 0,-2-1 18 15,-9-2 6-15,7 0-6 0,4 0-19 0,1 0 20 16,2 0 14-16,1 0-22 0,-1 0-4 0,27-12 6 16,-24 6-5-16,-1 1 11 0,-2 3-7 15,2-4-5-15,-4 1 14 0,2-1-4 0,-4 3 12 16,0-2-16-16,-2 5-5 0,-3-5 15 16,-3 3-7-16,-1 1-4 0,2-2-4 0,-1 2 4 15,0 1 17-15,-1-2-27 0,2 2 7 0,0 0 10 16,4 0-12-16,2 0-1 0,-3 0-2 0,4 0 11 15,0 0-5-15,0 0 22 0,17 11-8 16,-14-8-1-16,2 1-6 0,0 0-1 16,4-2 5-16,-4 1-10 0,2 0-6 0,-2 0 12 0,3-2 1 15,0-1-11-15,1 0 3 0,1 2 11 16,0-1-22-16,1-1 19 0,1 0-6 16,-15 0 5-16,6 0-7 0,5 0 11 0,1 0 4 15,28-10-11-15,-24 10 5 0,-1-3 3 0,-7 1-1 16,-8 2-3-16,3 0 10 0,3 0-19 15,1 0 17-15,-2 0-7 0,0 0-5 0,-2 0 17 16,-2 0-11-16,-3 0 1 0,-2 0 0 0,1 0 2 16,15 7-14-16,-16-5 16 0,0 1-20 0,-2 0 10 15,-2 0-6-15,1-2 3 0,-1 3 7 16,1-2-10-16,-2 1 18 0,2-1-11 0,-1 0-18 16,2 1 24-16,-2-1-10 0,0 1 10 15,1-1-9-15,1 0 11 0,-1 1-5 0,9 0 6 16,0 0-1-16,-3-1-12 0,6 0 0 0,-4-2 6 15,4 1-6-15,-8-1-16 0,6 0 14 16,1 0 4-16,23-11-23 0,-16 6 13 16,3-1 12-16,1-2-6 0,1 2-1 0,-1-1-3 15,2 0 8-15,-2 1-8 0,1 0 22 0,0 0-28 16,0-1 0-16,-2 2 10 0,5 1 17 16,1 1-19-16,-4-1-6 0,-2 1 24 0,-1 2-11 15,-14 1-8-15,4 0-5 0,4 0 10 0,-1 0 5 16,22 10 0-16,-23-7-4 0,-3 1 3 15,1 1 3-15,0 2-7 0,2-5 4 0,-3 5 17 16,2 0-14-16,-1 0 5 0,2 2 5 16,-2-2-20-16,4 0 19 0,1 2-4 0,3-1-12 15,-1-4-2-15,1 1 19 0,3 0-28 16,0 0 9-16,3-3-5 0,0 2 11 0,1-4-10 16,-14 0 13-16,8 0-11 0,4 0 20 0,33-13 5 15,-26 7-18-15,0 2 0 0,2-1 4 16,-2 1 10-16,1-1-24 0,0 1 12 0,-3-2-10 15,2 1-8-15,-3 2 12 0,3-1 11 16,-8 0-6-16,5-1 2 0,-4 4-7 0,-2-2 12 16,-15 3-11-16,7 0-5 0,2 0-8 15,0 0 15-15,-6 0 11 0,1 0-13 16,-5 0-6-16,0 0 10 0,-1 0 13 0,-2 0-5 16,1 0-18-16,5 0 3 0,1 0 2 0,0 0-2 15,-2 0 0-15,5 0-5 0,-3 0-3 0,-1 0-1 16,-1 0 5-16,2 0-1 0,1 0 3 15,3 0-9-15,-2 0 16 0,4 0-11 0,15-9 4 16,-24 7 4-16,7 1-13 0,-6-2 0 16,1 2-5-16,-5-1 10 0,-1 1 9 0,2-1 2 15,-1 1 11-15,11-2-19 0,-15 3-3 0,4 0 8 16,1 0 3-16,2 0-8 0,-3 0-15 0,0 0 19 16,2 0 2-16,3 0-21 0,4 0 16 15,-1 0-7-15,2 0-1 0,-1 0 4 16,20 9-6-16,-18-7 9 0,0 0-14 0,-2-1 13 15,2 1-1-15,-1-2-5 0,3 2 5 16,-11-2-22-16,5 0 16 0,4 0-11 16,2 0 3-16,3 0 20 0,2 0-1 0,0 0 21 15,0 0-35-15,31-9 6 0,-29 6 7 0,-1-1 27 16,1 1-16-16,-4-1-4 0,2 1-9 16,-2-1 11-16,-1 1-11 0,0 0-4 0,1 3 13 15,-4-3 2-15,1 2 5 0,0 0 4 16,-1-1-9-16,-4 0-8 0,-10 2 17 0,5 0 6 15,1 0-19-15,1 0 7 0,15 11-24 0,-12-7 16 16,-1 0-5-16,-3 3-10 0,4 0 2 16,-2 0 26-16,3-2-1 0,-5 3-9 0,-1 1-7 15,4 3 12-15,0-2 6 0,-1-1 6 0,-1 3-27 16,1 1 7-16,-1-3 4 0,2 3 0 0,-4-2 10 16,2-1 17-16,-3-4-26 0,1 1 15 15,-1 2 10-15,0-3-8 0,1-2 5 0,-4 1 8 16,1-4 19-16,9 3-8 0,0-3-14 15,2 1-2-15,-11-2 0 0,8 0-5 0,3 0-10 16,4 0 8-16,30-16 0 0,-22 11 5 16,-3 0 6-16,4 0-14 0,-1 1-5 0,-1 1-11 15,1-3-4-15,-5-1 11 0,0 1 2 0,0 0 4 16,0 0-14-16,-2-1 4 0,1 3 16 0,-3 1-17 16,2-2-6-16,2 2 18 0,-1-1-6 15,-3 3-13-15,4-1 7 0,-14 2 11 0,3 0-22 16,7 0 19-16,0 0-17 0,2 0 5 15,-4 0 20-15,6 0-1 0,-2 0-33 0,-1 0 10 16,0 0 5-16,-2 0 7 0,0 0-17 16,-1 0 12-16,-2 0-3 0,1 0 11 0,23 7-9 15,-22-7 12-15,-3 3 1 0,3-3-13 16,0 4 2-16,-2-2 0 0,0 0-12 0,2-1 4 16,-2 0 29-16,1 0-30 0,0-1 13 0,-3 2 7 15,-3-1-3-15,6 2 5 0,1-3-15 16,0 0 16-16,-10 0-11 0,4 0 6 0,2 0 10 15,1 0-2-15,0 0-16 0,2 0 7 16,-1 0 10-16,-2 0-22 0,2 0 22 16,-1 0-21-16,2 0 6 0,0 0-18 0,-2 0 13 15,2 0 6-15,0 0-3 0,-2 0-4 0,3 0-10 16,-2 0 23-16,-2 0-14 0,2 0-6 16,-1 0 4-16,3 0 17 0,-2 0 1 0,2 0-13 15,1 0-15-15,-1 0 5 0,0 0 8 0,1 0 0 16,-1 0-3-16,-1-9-2 0,2 9 11 0,-1 0-16 15,-2 0-1-15,2 0 6 0,0 0-4 16,-2 0 7-16,2 0-8 0,-1 0 6 0,0 0 2 16,-1 0 17-16,-4 0-18 0,1 0 9 0,0 0-16 15,-2 0 5-15,-1 0 2 0,-1 0 7 0,-3 0 14 16,-2 0 5-16,0 0-4 0,-7 0-19 16,9 0 13-16,-9 0 0 0,8 0 19 0,-8 0-3 15,7 0-12-15,-7 0 12 0,6 0-11 16,-6 0-17-16,0 0 3 0,8 0-16 0,-8 0-26 15,0 0-45-15,0 0-42 0,9 6 10 0,-10-9-280 16,-1 3 27-16,0-2-53 0,-1-2 26 0,-7-7 25 16,2-3 13-16,-3 1-3 0</inkml:trace>
  <inkml:trace contextRef="#ctx0" brushRef="#br0" timeOffset="586644.1923">16444 13466 291 0,'16'0'177'0,"18"-19"-14"0,-17 16-38 0,-2 0-21 16,2 1 9-16,1 0-13 0,-4 2-5 16,-3 0-31-16,3 0 3 0,-1 0-29 0,3 0 20 15,17 10 0-15,-15-7 5 0,-2 2-12 0,4-1-5 16,3 1-11-16,-2 0 9 0,-2-1-8 16,6 0-14-16,1 0 4 0,0 0 2 0,1 0 17 15,2-2-37-15,3 1 10 0,-2-1 22 16,2-1-8-16,0-1-7 0,-15 0-10 0,9 0 0 15,2 0 9-15,1 0 0 0,3 0-16 16,0 0 4-16,26-15 11 0,-29 10 1 0,0-1-6 16,-2-1-2-16,2 0 10 0,-1 0-5 15,-1 0-3-15,-1 1 6 0,-1 1 19 0,-3 0-17 16,-2 0-14-16,-2 2 21 0,-1-1-28 16,-5 3 3-16,0-1 4 0,-3 2 4 0,-2 0 1 15,-7 0-12-15,9 0 17 0,-3 0-8 0,1 0-12 16,3 0 15-16,20 12-11 0,-14-7 0 15,0 0-14-15,0 4 10 0,0-4 0 0,1 2 6 16,0-1 15-16,1-1-12 0,2 0-10 0,-1 1 8 16,-1-5 11-16,6 2-19 0,-4-2 6 15,3 0-3-15,1-1-17 0,-14 0 8 0,6 0-2 16,6 0 20-16,0 0-11 0,2 0-4 16,23-12 4-16,-23 9 13 0,2 0-20 0,-3 2 7 15,-2-5-6-15,1 3 7 0,-2 0 0 16,0-1 0-16,-2 2-6 0,1-3 2 0,-6 5-10 15,0-1 7-15,-3 0-1 0,0 1 23 0,-1 0-13 16,9-2-4-16,-4 1-6 0,-14 1 6 0,11 0-21 16,4 0 33-16,2 0-17 0,-1 0 3 0,1 0 20 15,1 0-14-15,22 11-4 0,-19-8-1 16,0 0 7-16,2-1-7 0,-1 0-4 16,1 3 1-16,-4-3-13 0,2-1 23 0,0 0 1 15,0 1-25-15,-5-1 26 0,-6-1 3 0,6 0-13 16,3 0 4-16,24-11-14 0,-21 7 6 0,3-1 6 15,1-3 3-15,0 3 13 0,1-4-18 16,0 1 12-16,0 0-10 0,1-1-14 0,0 2 5 16,-1-2 15-16,-2 0-4 0,-1-2-23 15,-1 3 16-15,0 2 4 0,0-1-11 0,-3 2-13 16,-3-2 15-16,1 2-7 0,2 1 7 0,-4-2-6 16,3 2-6-16,-3-2 4 0,2 3 7 15,0-2-10-15,5 1 10 0,0 3 2 0,5-4-2 16,3 4 2-16,3-1 3 0,-1 1-13 15,2-1-3-15,-20 2 13 0,10 0 4 0,4 0 4 16,2 0 0-16,-2 0-4 0,31 11 4 16,-30-10 2-16,-2 1 0 0,-3 0-26 0,0 0 21 15,-2-1-20-15,-1 0 29 0,1 0-17 0,0 0 10 16,-2 1 9-16,3-2-1 0,-1 0-6 0,-11 0-5 16,7 0 1-16,3 0 5 0,3 0 3 15,1 0-3-15,2 0-5 0,27 13-8 0,-26-10 4 16,0 0 25-16,-1 3-13 0,0 1 0 0,-6 0-18 15,4-4 18-15,0 1 0 0,-1 3-13 16,-5-3-5-16,1 0 27 0,0-2-11 0,-2 2-9 16,1 0-15-16,-2-1 6 0,-2 0-1 15,5-1 15-15,-5 0-28 0,5-1 13 0,3-1-6 16,2 1-4-16,-2-1-13 0,3 0-14 16,-11 0-1-16,6 0 27 0,3 0 3 0,3 0 1 15,2 0-4-15,27-12-5 0,-29 8 2 16,2-1 4-16,-3 0 2 0,3 1 4 0,-6-1 1 15,0 0 8-15,2 0 1 0,-2-1 1 0,-1 0 3 16,1-1-1-16,0 1 1 0,1 0 21 16,3 2-2-16,-1 0-2 0,2 0-26 0,0 0-11 15,1 2 2-15,3 1-7 0,0 0 1 16,-2-1 56-16,4 2-18 0,0-2-7 0,1 2-6 16,1 0-12-16,-22 0 3 0,11 0 23 0,2 0 7 15,32 12 1-15,-29-9 1 0,1 0 7 0,-1 2-28 16,1-4 0-16,0 4 0 0,-2-1 40 15,0 2-22-15,0 0 4 0,5-1-26 0,-1 1 16 16,-1 1-4-16,2 0 1 0,1-2-4 16,1 3-2-16,-1 1 7 0,0-3 3 0,1-1-13 15,-1 3 9-15,-1-2-7 0,0 0 3 0,0-1-8 16,-3 0-9-16,-2-1 25 0,-1 1-9 16,-1 1 8-16,4-4 7 0,-3 3-14 0,-3-4 28 15,-1 1-35-15,1-1 33 0,-3-1-11 16,2 0-26-16,-2 0 31 0,-11 0-7 0,5 0-12 15,5 0 0-15,28-14-3 0,-25 11 11 0,3 1-6 16,1-4-18-16,-4 0 32 0,1 2-7 16,0 0 22-16,-3-2-20 0,1 0 0 0,-3 3 2 15,3-4 4-15,1 0 4 0,-2-1-15 16,-3 2-24-16,3 0 20 0,-3 2 15 0,-2-2-18 16,3 2 2-16,2 2-8 0,-4 0-2 15,0-1 13-15,-12 3-34 0,6 0 28 16,0 0 3-16,-1 0-29 0,-3 0 31 0,10 14-10 15,-14-11 3-15,1 0 0 0,-1 0 1 0,0-1-10 16,0 1 33-16,-1 0-39 0,0 0 21 0,-1 0-14 16,1 1 27-16,0-1-2 0,2-1-11 15,-2 1 12-15,7 4 1 0,2 0-20 16,-3-6 27-16,2 2-7 0,-1-3 15 0,-2 1-18 16,-9-1 25-16,9 0 13 0,0 0 8 15,-1 0 9-15,-1 0-18 0,6 0 10 0,16-13 6 16,-18 8-7-16,5 0-13 0,-2-3 14 0,-1 2 2 15,-5 0 2-15,1 4-21 0,-2-1 20 0,0-1-6 16,-3 0 3-16,0 1-4 0,1 0-30 0,-2 2 18 16,1-1-15-16,-1-1 3 0,-3 2-2 15,3 0-4-15,-2-1-3 0,1 2-20 0,0-2-18 16,-1 0-16-16,0 2-28 0,0 0-20 16,-1-1-33-16,0 1 12 0,0 1-113 0,-1-1-201 15,-3-1 12-15,0-1 24 0,-9-4 26 0,0-2 22 16,0 1 11-16,-4-1 1 0</inkml:trace>
  <inkml:trace contextRef="#ctx0" brushRef="#br0" timeOffset="601305.3135">3270 15233 219 0,'0'0'230'0,"0"0"-37"0,0 0-19 0,0 0-2 16,0 0-38-16,0 0 6 0,-9-19-9 16,6 19-32-16,-2-2-11 0,-1 1-5 0,-1-1-12 15,2 1 4-15,-1 0-32 0,1-2 31 16,-3 1 5-16,3 0-18 0,-1 0 2 0,2-1 7 15,-2 1-10-15,2-2 1 0,-1 0-5 16,-5-4-6-16,2-1 8 0,4-1-11 0,1 0-5 16,2 2-6-16,1 8-4 0,0-7 16 0,12-15-25 15,-6 8 4-15,3 4 0 0,-1 3 8 0,4-5-6 16,-3 2-14-16,6 2-5 0,1 1 1 16,-5 4-1-16,-1-1-4 0,0 3 3 0,-10 1-5 15,11 0 17-15,2 0-11 0,17 12 1 0,-13-5-15 16,-2 0 8-16,-2 2-3 0,-3 5 15 15,-2-4 6-15,-1 4 11 0,0-1-3 0,-3-1 2 16,-3-1-6-16,-1-11 12 0,0 11-21 16,0 2 17-16,-13 16-6 0,6-14 25 0,-2 2-13 0,-2-3-12 15,-1 1-4-15,-2 0-12 0,2-4 3 16,-4 0 5-16,-1-1 4 0,-2-1-6 0,2-3-3 16,0 3-6-16,-1-2 26 0,-1-3-36 15,5-3 10-15,-7 2-4 0,3-1-8 0,9-2 11 16,-1 0 5-16,-1 0 24 0,-9-11-20 15,6 6 5-15,2-3-9 0,5-2 7 0,1 3 13 0,1 0-21 16,0-8 0-16,2 0 14 0,3 8-16 16,0-6 5-16,13-17-2 0,-4 14 9 0,1 3-23 15,2-3 24-15,1 1-10 0,2-2-1 16,-1 5-3-16,2 2 26 0,-2-1-21 0,-1 2-16 16,2 3-13-16,-2 0 24 0,1 1 1 0,-3 2-14 15,2 3 2-15,-3 0 16 0,-10 0-10 16,12 0-20-16,17 14 14 0,-14-3 8 0,-2-3-12 15,-2 4 4-15,3 2 8 0,-3 0 0 16,0 5 31-16,-3 0-1 0,1 2 5 0,0 1-22 16,-6 3-4-16,0-2-24 0,0 4 29 0,-3-13 19 15,0 8-27-15,0 7 2 0,-15 25 18 16,8-26-36-16,-2 3 19 0,-5-1 13 16,2 3-30-16,-2-2-1 0,-4-3 20 0,-2 2 5 15,-1 0-24-15,0 0 4 0,-3-4 18 0,0 1 1 16,1-3-2-16,-3 0 5 0,-3 0-1 0,1-4-42 15,-2 0 23-15,-1 0-4 0,1-1 0 16,-3-3 0-16,-3 0-9 0,3-2-1 0,-1-4 3 16,-1 2-5-16,2-3 27 0,-1-4-20 0,2 1 0 15,0-3 25-15,0 1-3 0,0-4-13 16,17 0 0-16,-6 0 0 0,-24-13 4 0,25 6-14 16,0-3 0-16,6-1 1 0,4-3-9 0,3 1 14 15,2-2 0-15,5 3 10 0,0 4-18 16,12-16 1-16,0 9 0 0,0-3 18 0,2 4-11 15,3-3-1-15,2 4 0 0,3 1-17 0,2-1 14 16,0 4 15-16,0 2 5 0,2-2-5 16,-2 6-2-16,1 1-7 0,1 1-18 0,-14 1-5 15,8 0 20-15,27 9 6 0,-21-1-12 16,1-1 10-16,1 4 9 0,-6-2 0 0,2 3-4 16,0 1-14-16,-1 2 10 0,-1 0-5 15,-1 3-24-15,0-5 1 0,0 4 2 0,2 3 5 16,-7-4 2-16,3 4 51 0,-4 1-4 0,2-3-3 15,-6 3-9-15,3 0-1 0,-5 1-27 0,3 0 0 16,-3-4 27-16,-2 3 22 0,-1-2-21 16,-2 1-6-16,2-4 11 0,-4 1-3 15,1-6-3-15,-1 0-9 0,0-3-6 0,0-2 17 16,-2 0-7-16,2-1 15 0,-1-1-35 0,-1-1 19 16,0-2-4-16,1 3-11 0,-1-2 0 0,1 0-36 15,0-2-36-15,-1 0-58 0,0 0-54 16,0-9-65-16,0 2 21 0,6-11-272 0,2-4 35 15,0-2 33-15,1-4 72 0,5-1-10 16,-5 0 25-16,2 0 18 0,6-1 51 0</inkml:trace>
  <inkml:trace contextRef="#ctx0" brushRef="#br0" timeOffset="602173.7469">4537 15133 677 0,'5'0'243'0,"-2"-2"-14"15,0 1-26-15,-1 0-2 0,0-1-1 16,0 1-36-16,1 1 8 0,0-2-11 0,-2 1 13 16,1 0-27-16,-1 1 0 0,1-3-2 15,0 0-16-15,-2 2-25 0,-2-2-6 0,0 2-19 16,-1-1-10-16,-3 1-25 0,-9-3 21 0,-3 1-5 15,-3 1-6-15,-5 0-20 0,-2 2-3 16,-2-3-10-16,1 2-15 0,-3 1 15 0,18 0-8 16,-8 0-5-16,-3 0 11 0,0 0-5 0,0 0-6 15,3 0 3-15,2 0-14 0,5 0-2 16,3 0 4-16,0 0-9 0,5 0-1 0,0 0 5 16,0 0 12-16,7 0 1 0,-7 0-16 0,7 0 5 15,-7 0-8-15,7 0 29 0,0 0-19 0,0 0 20 16,-8 0-20-16,0 9 4 0,7-6-2 15,1 0-4-15,0 1 12 0,1 0 5 0,0 2-2 16,1 1-14-16,-2 1 3 0,7 15 8 16,-3-6 13-16,1-1-14 0,-1 3-15 0,0 2 39 15,0 2-12-15,-1-2 18 0,-3 2-36 16,1 4 25-16,-1-14-8 0,0 6-10 0,0 6-3 16,-17 27 5-16,13-26-8 0,-2 5 35 0,-1-3 6 15,1 3-13-15,-2-4-2 0,-1-2-1 16,2 2-2-16,-2-2-16 0,1 2 3 0,-1-2-6 15,-1-2 1-15,0 1 26 0,3-2-4 0,0-2-18 16,-1-2-26-16,1-2 9 0,1 1 1 16,-1-2-1-16,3 1-7 0,2-5 38 0,2-11-19 15,0 10 0-15,0-1 32 0,0-1 5 0,0-2 8 16,0 0 12-16,0-6 4 0,17 25-12 16,-8-17 10-16,6 3-5 0,2-5-14 0,2 1 15 15,3-5-15-15,-1 2-4 0,3-3-10 0,-1 1 7 16,0 0-18-16,-2-1 11 0,1-1-14 15,-1 1 12-15,-1 2-4 0,-1-3-4 0,-11 0-8 16,6 0-2-16,-1 0 8 0,1 0-15 16,-2 0 6-16,-2 0 4 0,0 0-9 0,-2 0 0 15,-1 0 4-15,0 0 7 0,1 0-12 16,-2 0-10-16,-6 0 8 0,9 0-3 0,-2 0-9 16,-7 0-15-16,19-13-20 0,-15 10 5 0,1 1-104 15,-1-2-43-15,5-5-47 0,3 0 24 16,-7 1-241-16,-1-6 35 0,-2 1-81 0,0 0 31 15,-2 4 30-15,0-3 71 0,-14-13 12 0,9 15 25 16,-2-1-12-16,-5-2-2 0</inkml:trace>
  <inkml:trace contextRef="#ctx0" brushRef="#br0" timeOffset="602553.2403">4168 15629 370 0,'2'-2'246'16,"2"-1"-43"-16,0 2-31 0,1 1 1 0,9-5-19 15,-3-1-15-15,5 2 16 0,2 0-39 0,0-2 7 16,1 2-19-16,-3-3-3 0,5 7 4 16,-1-4-17-16,-1 1-4 0,0 0 4 0,1 1-9 15,-4-1-3-15,4 3 1 0,-8-1-4 0,-2-1-22 16,-1 1 3-16,-1 1-14 0,-2-2 16 0,-6 2-13 16,0 0-2-16,7 0-17 0,-7 0-3 15,8 0 24-15,-8 0-28 0,7 0-23 0,0 0-11 16,-7 0-43-16,9 0-42 0,-2 0 8 15,-1 0-150-15,-6 0-133 0,14 0-4 0,0 0 6 16,14-12 27-16,-14 6 14 0,7 1 6 0</inkml:trace>
  <inkml:trace contextRef="#ctx0" brushRef="#br0" timeOffset="611016.6319">5910 15015 679 0,'0'0'226'0,"0"0"-22"15,0 0-24-15,0 0-26 0,0-13-21 0,0 13 3 16,0 0-28-16,0 0-14 0,0 0-3 0,-14 0-7 16,14 0-4-16,0 0-9 15,0 0 20-15,0 0-16 0,0 0 3 0,0 0-18 16,0 0-1-16,0 0 1 0,0 0 0 0,0 0 1 16,0 0-26-16,11 6 12 0,-1 2-9 0,0 7 2 15,2-3 2-15,-4-3-8 0,3 4 17 0,1-1-6 16,-1 0 19-16,4 3-13 0,-3-1-12 15,0 1-12-15,2 1 17 0,-1 1-15 16,1 0-15-16,1 0 30 0,0 1-31 0,-2 0 7 16,1 1-13-16,-4-1 19 0,2-1-9 0,3 1 2 15,-3-2-1-15,0 1 7 0,-1 0-29 16,-2-1 25-16,1 0-15 0,0-4 4 0,-3 4 7 16,1-2-7-16,1-3-2 0,-3 1 2 15,0 2-10-15,-3-3 10 0,0-5 7 0,1-1-13 16,-1 0 4-16,-2-2-12 0,1 2 6 15,-1-1 25-15,1-3-32 0,-1 2 21 0,0 0 3 0,0-2-16 16,0-1 18-16,0 2-3 0,1 0-3 16,-1-1 14-16,-1 1-36 0,0-2 8 0,0 0-5 15,0 0-30-15,0 0-36 0,-14 1-21 16,8-1-27-16,0-1-35 0,0-1-23 0,2-1 17 16,-9-6-175-16,0-2-82 0,4 0 27 0,-1 0 8 15,8 1 27-15,-1 2-28 0,2-1 22 16</inkml:trace>
  <inkml:trace contextRef="#ctx0" brushRef="#br0" timeOffset="611783.268">6386 15147 397 0,'2'-4'210'0,"1"1"-41"0,0-1-12 15,0 1-16-15,-1-3-6 0,1 2-22 0,1-1-8 16,-2 1-1-16,1-1-14 0,0 1-5 0,0 1-6 16,-2 1 15-16,4-1 0 0,-3 2-4 15,-1-1 15-15,2 1-17 0,-2-2-5 0,0 0 1 16,1 1-14-16,-1 1 11 0,1 0 14 0,-2-2-16 15,2 0-13-15,-2 3 2 0,1-2 5 16,-1 1-25-16,1-1-4 0,0 2-3 0,-1 0-1 16,0 0 10-16,2-1-36 0,-2 1 19 15,0 0-12-15,0 0 19 0,0 1-2 0,0 1 9 16,-2 1 13-16,2 2-39 0,-3-1 29 0,-4 9-16 16,2-3-24-16,2 5 24 0,-5-1-12 15,2-1 11-15,1 2-9 0,2 2-3 0,-4-1 8 16,-1 3-2-16,5-4 5 0,-4 3-16 15,1-3-1-15,1 5 5 0,-2-1-6 0,2-3-17 16,1 4 16-16,1 0-10 0,1 0 19 16,0-1-12-16,-2 4-10 0,4-3-1 0,-3 2 17 15,2-3-8-15,0 3 4 0,1-3-24 16,-1 2 6-16,0-3 14 0,0 1 20 0,-1-1-24 0,0 2-9 16,-1-3 11-16,1 1-14 0,2 1 7 15,-3-3-8-15,1-3 16 0,0-2-12 0,-2 5 15 16,1-4-6-16,0-3 4 0,-1-2 7 0,0 0 26 15,1 0-37-15,-5 6-13 0,-1-2 32 16,-6-3 11-16,3 2-16 0,-2-1 6 0,0-3 9 16,0 1-26-16,-1 1 3 0,-1 1 20 0,2-3-18 15,-3-3-8-15,0 5 24 0,0 2-20 16,0-6 5-16,2 1-15 0,4 0 0 0,3-2 1 16,1-1 11-16,1 0-9 0,0 0-3 0,1-1 2 15,2 2 17-15,-3 0-21 0,3-3-3 16,-1 1 3-16,1-1 0 0,0 0 36 15,0 0-4-15,1 2-19 0,0-1-2 0,0 1 1 16,0-2 23-16,0 1-3 0,0-1-2 16,0 0 4-16,0 1-24 0,1 1-1 0,0-2 0 15,1 0-1-15,-2 0-10 0,2 0-1 0,0 0 2 16,0 0-47-16,0 0-29 0,0 0-50 0,0 0-64 16,-3-5 17-16,4 1-304 0,8-9 12 15,-1-2 58-15,0-1 28 0,5-3 26 0,-1-1 24 16,-1 0 23-16,8 1 14 0,0 1-50 0</inkml:trace>
  <inkml:trace contextRef="#ctx0" brushRef="#br0" timeOffset="614697.453">7484 15022 382 0,'0'0'186'0,"0"0"-23"0,0 0-23 16,0 0-16-16,0 0 6 0,0 0 9 15,0 0-13-15,0 0 6 0,0 0-25 0,0 0 1 16,0 0-12-16,0 0-10 0,13 0 4 0,-13 0 4 16,0 0-14-16,0 0 16 0,0 0-4 15,0 0-16-15,0 0 8 0,0 0-17 0,0 0-20 16,0 0 8-16,0 0-20 0,0 0 21 16,-6-4-35-16,0 5 0 0,-1 1 9 0,-1-1-12 15,-3-1-3-15,-17 4 8 0,12-1-4 0,-3-1 5 16,0 0 8-16,5-1-21 0,2 0 4 15,0-1-5-15,4 1 12 0,1-1-18 0,1 0 0 16,0 0 23-16,1 1-9 0,1-1-7 0,4 0 15 16,0 0-1-16,0 0-6 0,-7 0-5 15,7 0 10-15,0 0-2 0,-7 0-1 16,7 0-1-16,0 0 1 0,-8 0 5 0,8 0 21 16,0 0-31-16,0 0 2 0,-6 0 0 0,6 0-14 15,0 0 17-15,0 0-11 0,0 0-7 0,0 0 8 16,-7 0 0-16,7 0 2 0,0 0 4 15,-8 13-7-15,7-8 6 0,0 0-11 0,-2 10 22 16,0-1-3-16,1-2 1 0,-1 3-16 0,-1 6 26 16,0 1-27-16,1-2 19 0,0 0-9 15,-2-1 5-15,-2 4-16 0,0 1 19 0,3-3-14 16,-2 2-2-16,1 1 1 0,-1 1-13 16,0-2 20-16,0 4-8 0,1-3-7 0,-3 2 12 15,1 0-2-15,-2 1-8 0,1-3 10 0,3 2 33 16,-2-3-31-16,0 1 25 0,0-1-53 0,1 0 27 15,-4-3 1-15,4 3-23 0,0-4 12 16,0 2 9-16,1-2-11 0,1-2 5 16,-1-1 17-16,2-4-31 0,0-3 13 0,1-1-15 15,1 4-1-15,1-12 11 0,0 0-1 16,0 8 44-16,0 0 7 0,14 9-5 0,-6-6 20 16,4 0-24-16,3-3-2 0,6 1 14 0,-2-6-46 15,4 1 22-15,1-2 6 0,0-1-4 0,1 1-8 16,-1-2-11-16,-1 0-15 0,-13 0 12 0,6 0 10 15,-1 0-19-15,2 0 38 0,-1 0-31 16,0 0 23-16,-3 0-19 0,-1 0 6 0,-2 0-8 16,0 0-3-16,-3 0 4 0,0 0-14 15,-7 0 18-15,9 0-1 0,5-9-5 0,-14 9 3 16,0 0 3-16,8 0-4 0,-8 0-6 0,7 0 16 16,-7 0-18-16,6 0 5 0,-6 0-24 15,0 0 2-15,0 0-64 0,7 0-43 0,-7 0-8 16,10-9-29-16,-11 5-43 0,-1-1 0 0,-1 2 18 15,-6-11-200-15,2 0 31 0,-2 0 27 16,0 3-84-16,3-4-3 0,1 3 24 0,-2-2-22 16,2 5 37-16,0-4 3 0</inkml:trace>
  <inkml:trace contextRef="#ctx0" brushRef="#br0" timeOffset="615180.7037">7268 15508 328 0,'0'-2'243'0,"-1"1"-25"0,0 0-19 16,0-1-19-16,0-1-36 0,1 2-6 0,-1-1-3 15,1 2-29-15,0-3 8 0,0 1-4 16,1 2 5-16,0 0-18 0,2-1 5 16,1-1-16-16,0 1-8 0,3 0 9 0,0-1-13 15,0 1-8-15,13-2 14 0,-3-1-11 0,5 1-17 16,-1-2-4-16,-2 2-4 0,2-3 10 0,-1 2-15 15,-3 0 10-15,3 1 0 0,-7 1-4 16,7-1-16-16,-4-1 6 0,-3 2 9 0,-3 1-2 16,0-1-3-16,-2 1-3 0,-1-2 2 0,-2 3 8 15,-1 0-7-15,-1-1-18 0,0-1 20 16,0 2-12-16,-1-2-27 0,2 2 0 0,-2 0 23 16,0 0-3-16,0 0-21 0,-1-1-13 0,1 1 5 15,-1-1-27-15,-1 1-31 0,0 0-29 16,0 0-27-16,0 0-53 0,0 0 16 0,0 0 16 15,0 0-342-15,-12-5 60 0,8 2 25 16,2 1 25-16,1-2 32 0,0 0 6 16</inkml:trace>
  <inkml:trace contextRef="#ctx0" brushRef="#br0" timeOffset="616131.6595">8123 15097 351 0,'1'-3'244'0,"-1"3"-21"0,1-1-36 15,-1 1-5-15,1-3-30 0,-1 3-23 0,0 0 29 16,0 0-36-16,0 0 0 0,0 0 3 0,0 0-33 15,0 0 4-15,0 0 4 0,0 0-34 16,0 0-3-16,0 0 8 0,0 0-19 16,0 0 11-16,0 0-12 0,0 0 10 0,0 0-30 15,-23 7 16-15,18-3-7 0,-3 9 7 0,-5-1 11 16,5-2-20-16,-2 1 2 0,-2 2 22 16,3 0-23-16,-1 3 3 0,-1-3-11 0,2 1 22 15,-2 0-2-15,-2 3-19 0,3 1 13 16,1 0-16-16,-2 1 7 0,4 3 3 0,-2 0-4 15,-1-2 19-15,2 5-22 0,1 2 3 16,0 1 7-16,1-1 7 0,1 2-13 0,1 2-2 16,1-2 4-16,1 2-20 0,1-1 13 15,1 1 4-15,0-17-3 0,0 8 24 0,0 4-8 0,0 1-3 16,10 27-6-16,-5-27-20 0,-2-2-2 16,3 2-3-16,0-1 14 0,-1 1-2 0,-1-5-5 15,5-3 0-15,-1 3-2 0,-1-3-1 16,1-3 5-16,3 1-2 0,-3-2-3 0,1-1 0 15,0-3 6-15,-1 1-2 0,1-3-3 0,-2-4 5 16,2 1-20-16,-2-1 35 0,-2-1-25 0,1 0-1 16,1-3-20-16,0 0 3 0,12 2-60 15,-6-1 18-15,-13-2-67 0,8 0-34 0,4 0-43 16,14-14 17-16,-14 3-262 0,-3 1 34 0,5-1-55 16,-5-3 31-16,-3-1 68 0,2-5 22 15,-4 2-30-15,3 1 0 0,0-2-4 0</inkml:trace>
  <inkml:trace contextRef="#ctx0" brushRef="#br0" timeOffset="616912.7191">8353 15443 491 0,'0'-4'283'0,"0"1"-57"0,2 0-35 16,-2 0 1-16,2 0-49 0,-2 1 3 15,2 0-10-15,1 1-22 0,-1-1-19 0,1 0 13 16,1 0-26-16,1 1 3 0,1 0-19 0,1-1 13 16,11-2-15-16,-3-2 11 0,5 2 0 15,-3-1-12-15,0-1-19 0,2 2 8 0,-1-3 2 16,1 0-3-16,2-1-7 0,-3 1-11 16,2-3 10-16,-1 3-5 0,-1-1-5 15,1 1 16-15,1-3-40 0,-2 3 19 0,-2-2-6 16,-1-1 2-16,-2 1 4 0,-2-3-9 0,2 1 16 15,-5 0-28-15,-1 1 0 0,0-1 18 0,0-3-17 16,-3 4 1-16,-2-1 28 0,-1 1-31 16,1 1 2-16,-2 9 5 0,0-10 5 0,0-4-3 15,0 3 23-15,-12-11-40 0,8 13 8 0,-3-3 11 16,3 4-23-16,-4 1 17 0,4 0-5 16,0 2-10-16,1 0 16 0,-1 1-2 0,0 2-5 15,1-2-12-15,-1 3 7 0,0 1 0 0,-1 0 13 16,5 0-2-16,0 0-7 0,-24 12 13 15,12-3-3-15,1 3 25 0,-3-1-32 0,4 2 17 16,-2-1-12-16,4 5-3 0,1 2 16 0,2-1-19 16,-2 1 14-16,-2 2 15 0,3-5-11 15,1 6 17-15,-1 0 2 0,5 1-5 0,-1 2-3 16,0-2-4-16,0 2 22 0,-1 4 7 16,3-3 6-16,0-13-4 0,0 8-10 0,0 5 2 15,0 2-18-15,0 2-6 0,0-1 3 0,0 1 12 16,0-1-5-16,0 0-9 0,0-1 7 15,0 0-11-15,0-2 18 0,-7 25-23 0,3-26 13 16,-1-5-16-16,-1 2 11 0,-3-4-10 16,3 0 2-16,0-4-6 0,-1 2 17 0,0-1-33 15,-1-6 20-15,0 1 2 0,3 5-5 0,-2-7-15 16,0-3-15-16,2-1-15 0,2 1 0 16,-3-3-82-16,1 0-30 0,0-1-11 0,5-1-38 15,0 0-28-15,-20-17 20 0,14 5-168 16,0-3-120-16,3 3 51 0,-1-6 9 0,4-4 34 15,0 14 22-15,0-6 17 0,0-3 13 0,0 2 29 16</inkml:trace>
  <inkml:trace contextRef="#ctx0" brushRef="#br0" timeOffset="617145.9191">8438 15694 331 0,'0'-7'262'0,"2"0"-45"0,4-5-26 0,-1 2 19 15,3-2-28-15,1-1-13 0,-1 3-3 0,-1 2-5 16,0 1-21-16,-1 1-30 0,0 2-12 15,0-3-6-15,6 0-2 0,3 2-22 0,3-3 0 16,-4 1-6-16,1 0-7 0,2 2-3 0,1 0-4 16,0-1 17-16,-1 2-23 0,2 1-19 15,-1-1 8-15,0-1-12 0,-3 1 3 0,-1 1-31 16,3-2-6-16,0 2-24 0,-1-5-35 0,-4 4-19 16,4-3 9-16,1 0-146 0,-5-3-92 15,3 2-59-15,2 0 26 0,-2-2 24 16,-1-1 12-16,0 3-9 0</inkml:trace>
  <inkml:trace contextRef="#ctx0" brushRef="#br0" timeOffset="617564.5439">9147 15177 397 0,'2'-2'299'0,"-1"0"-31"15,0-1-3-15,0-1-38 0,-1 3-3 0,2-3-51 16,-3 2-29-16,0 1 6 0,3 1-43 16,-3-2 7-16,2 4 8 0,-2-2-7 0,0 1-15 15,0 3-4-15,-1-1-20 0,0 1 17 0,-2 0-13 16,-3 8 1-16,-3 2-19 0,3 1 11 16,-1 0-14-16,1 3 22 0,-3-1-28 0,1 1-11 15,-1-1 35-15,1 1-6 0,0 3-9 16,-1-2 9-16,6 2-6 0,-5-1-17 0,1 4 10 15,1-4-6-15,2 3-4 0,0-1-29 0,0 1-2 16,1 0 39-16,4-11-6 0,0 3-5 16,0 3 23-16,0 1-27 0,0 1 0 0,0-2-4 15,0 1 13-15,0-1-21 0,0-2-17 16,7 18 12-16,-2-21 2 0,4 1-10 0,-4-4-5 16,0-2-20-16,-1-1 2 0,5 5-27 15,-4-6-1-15,2 0-17 0,-2 0-56 0,0-3-15 16,2-2-25-16,-3-1-59 0,2 0 17 0,-6 0-196 15,8 0 30-15,12-18-123 0,-10 7 31 0,5-1 86 16,-6-1 23-16,0 1 13 0,-2-7 15 16,1 4-1-16</inkml:trace>
  <inkml:trace contextRef="#ctx0" brushRef="#br0" timeOffset="617898.6575">9228 15386 527 0,'3'-6'295'0,"1"0"-56"0,5-3-22 15,-3 2-23-15,7-2-8 0,-5 4-1 0,0 1-38 16,2 1-4-16,5-1-20 0,-6 4-38 0,-9 0 9 16,11 0-27-16,1 0 5 0,18 11 6 15,-15-1-16-15,-1 0-16 0,-3 0 19 0,-1 2-1 16,0 1-16-16,-1 3-4 0,-4-1-5 15,-3 2 4-15,-1-3 0 0,-1-6 4 0,0 6 4 16,-13 16 11-16,5-12-35 0,-2-1 19 0,-7-3-10 16,4 3-20-16,1-5 10 0,1 3-25 0,-3-6-5 15,0 2-15-15,0-1-10 0,-1-1-10 16,0-2-5-16,2-1-31 0,2-2-12 0,1-1-34 16,3-2-25-16,3 1 14 0,4-2-140 15,0 0 23-15,0 0 19 0,0 0-156 0,0 0 31 16,-11-13 44-16,19-1-23 0,-1 3-7 15</inkml:trace>
  <inkml:trace contextRef="#ctx0" brushRef="#br0" timeOffset="618281.2401">9572 15318 494 0,'1'-4'277'0,"2"0"14"15,0 2-46-15,-2-1-4 0,0 0-8 16,0 0-41-16,-1 2-21 0,1-2-32 0,0 1 9 16,0 0-27-16,0 2 5 0,0-1-6 0,-2 1-45 15,-1 1-5-15,-1 1-13 0,-1 0 14 16,-7 10-9-16,-1-1-18 0,0 0 6 0,-1 4-11 16,1 2 1-16,-1-1-12 0,2 0 11 15,-1 1-11-15,2 2-9 0,-1 0 0 0,2 1 31 16,2 0-34-16,1 0 8 0,-4-1 8 0,6 2-2 15,-1-4-21-15,5 1 30 0,-3 1-17 0,3-11 6 16,0 5-20-16,0-1-12 0,12 17 18 16,-5-16 7-16,2-3-9 0,0 2 12 15,0-3-21-15,3 1 28 0,-2-5-26 0,-3-1-10 16,1 0 19-16,1-1 3 0,0-1-21 16,-2 0-27-16,0-2-5 0,-7 0-18 0,8 0-43 15,3 0-50-15,13-9-35 0,-10 0 17 0,-4-5-151 16,1 1-123-16,-3-1 30 0,1-3 25 0,-1 0 25 15,-1-1 31-15,-3-3 17 0</inkml:trace>
  <inkml:trace contextRef="#ctx0" brushRef="#br0" timeOffset="618733.8275">9819 15166 812 0,'3'-3'297'16,"-2"-1"-38"-16,-1 1-26 0,2-1-33 0,-2 3-6 16,4-2-8-16,-3 2-45 0,1 1-4 0,1 1-26 15,1 2-7-15,1 1-15 0,7 7-2 0,-2 3-18 16,2 2 10-16,-3 0 7 0,1 1-13 15,-1 2-8-15,0 1 7 0,-4 2 2 0,3 0-15 16,0 2 30-16,-2-2-29 0,0 3 0 0,-1-2-4 16,0 3-16-16,3 0 17 0,-2-1-2 15,-6 0-35-15,0-13-1 0,0 7 30 0,0 2-6 16,-12 25 12-16,9-22-8 0,-3-2-2 0,0-3 15 16,-3-1-9-16,0 5-5 0,1-5-5 15,-3-3-19-15,-1 0 18 0,1-1-26 0,-1-2 12 16,0 1-8-16,2-3-4 0,2-4-3 0,0 0 8 15,2-3-5-15,1 2-12 0,0-3-2 16,2 1-17-16,-1 0-6 0,2-3-55 0,-2 0-41 16,4 0-48-16,0 0-36 0,0 0 19 15,-11-14-304-15,10 7 38 0,2-12 32 16,-1 8 27-16,0-5 26 0,0-5 25 0,0-2 0 16,11-23 25-16,-6 24-5 0</inkml:trace>
  <inkml:trace contextRef="#ctx0" brushRef="#br0" timeOffset="619383.3306">10232 15147 374 0,'0'-2'299'16,"-2"2"-14"-16,3-1-60 0,-2 0-25 0,1 1-14 15,-1 2-22-15,2-2-32 0,-1 2 0 16,3 2-18-16,-1 0 12 0,1 1-34 0,5 9 4 16,1 1-9-16,-2 3 5 0,3 4-13 0,-2-3-5 15,1 3 7-15,-4 1-21 0,7 2 11 16,-5 1-14-16,0 3 2 0,-2-2 16 0,0 3-10 16,-1-1-1-16,0 3-14 0,-2-2-3 15,-2 1 2-15,0-17 0 0,0 10-4 0,0 1-19 16,0 3 14-16,-14 28-4 0,9-28-4 0,-3-1-19 15,-1-2 8-15,-2 0 11 0,-2-5 14 0,-3 2-32 16,4-3-7-16,-4-1 21 0,1-1-23 16,-4 3 12-16,3-4-9 0,-7-3 26 0,5 0-2 15,-1-1-4-15,2 0-3 0,5-3-6 16,2 0-9-16,-1-4 1 0,2-1-3 0,4 0 27 16,-3-2-4-16,3 0-5 0,1 0 0 15,1-1 17-15,2 1-4 0,1-2-4 0,0 0 22 16,0 0-28-16,0 0 11 0,0 0-24 0,-7 0 21 15,7 0-5-15,0 0-15 0,0 0-1 0,-7 0 7 16,-1 10-2-16,6-9-3 0,1-1-10 16,-1 0 0-16,1 0-36 0,-1 0-4 0,1 0-44 15,1 0-5-15,0 0 0 0,0 0-50 0,0 0 1 16,0 0-82-16,-6-13 19 0,7 10-210 16,1-3-63-16,-1-1 36 0,5-9 32 15,1 1 29-15,2 0-4 0,-4-5 17 0,3 7 36 16</inkml:trace>
  <inkml:trace contextRef="#ctx0" brushRef="#br0" timeOffset="624442.6675">5659 14102 310 0,'0'0'234'0,"13"0"-59"16,-13 0 2-16,0 0-28 0,0 0-19 15,0 0-14-15,0 0 5 0,0 0-2 0,0 0-33 16,0 0 8-16,0 0-11 0,0 0 5 15,0 0-23-15,0 0-10 0,0 0 6 0,0 0-5 16,0 0 2-16,0 0-6 0,0 0-4 0,0 0 0 16,0 0 18-16,0 0 2 0,0 0-20 15,16 12-1-15,-18-7 10 0,-7 10-10 16,1-2-5-16,-2 1 15 0,0 3-12 0,0-1-5 16,0 1-15-16,-1-1 13 0,2 1-17 0,0 1 12 15,-2 2-6-15,1-3 7 0,1 0-3 16,0 0-1-16,3 0 20 0,-2 1-19 0,-1-2 17 15,-2 2-29-15,3-1 9 0,0 0-6 0,1 0 15 16,-1 3-17-16,-1 0-7 0,2-1 14 16,-1 3-19-16,0-1 16 0,1 1-10 0,0 1 18 15,-1 1-17-15,0 0-3 0,3 2 1 16,-3-1 16-16,4 1-9 0,-4 1-4 0,-1-2-8 16,2 4 6-16,0-3-13 0,0-1 2 15,-2 1 3-15,1 0 2 0,2 1 7 0,-2-1-10 16,0 1 1-16,2-1-13 0,0 0 10 0,0 1 10 15,0-1-6-15,0 2 9 0,-1-2-10 16,0 0 3-16,1 0-7 0,1 1 12 0,-1 0 2 16,0 3-1-16,-2-3 2 0,3 1-11 0,-1 1 0 15,0 2-6-15,2 2-12 0,-1-3 19 16,1 4-5-16,-3-1 8 0,1 0-20 0,-2 2 18 16,7-1-2-16,-3 0-21 0,-2 0 7 0,5-2 26 15,0-1-21-15,0 2 22 0,1-17-32 16,0 7 17-16,0 6 10 0,0 3 12 0,0-2-35 15,0 0-5-15,0 1 11 0,13 27-11 16,-10-28 39-16,-1 1-6 0,1 1 0 0,-1-1-19 0,-1 3 9 16,2-1-9-16,-1 3 23 0,0-3 4 15,2 2 22-15,-3 0-13 0,2-3-4 0,-3-15-2 16,0 8 12-16,0 6-25 0,0 1 3 16,0 0 13-16,9 31-25 0,-7-32-1 0,0 0 0 15,0 2-9-15,-2-1 6 0,4-1 3 0,0 0 0 16,0-3 21-16,0 0-3 0,1 1-3 0,0 0-16 15,-2-1 4-15,2 0 0 0,0 0 26 16,2-1-4-16,0 0 3 0,2-4-5 0,-1 3-2 16,1 1-8-16,4-5-2 0,-3 1-24 15,1 1 0-15,1-1 38 0,2-1-3 0,-1 0 0 16,2-1-14-16,2 0 1 0,-2-1-1 0,6 0-1 16,-4-2 9-16,0 0 9 0,1 0-14 0,1-1-9 15,0 0 10-15,-3-4 16 0,2 1-14 0,-4 3-23 16,-1-7 11-16,-1 0 6 0,-1-1-30 15,-3-3 21-15,-2-1-1 0,-1 0 11 16,-1-1-13-16,0-1 12 0,1 1-9 0,-2-4-4 16,0 2 14-16,-1 1 7 0,0-2-7 0,0 0-2 15,0-1 15-15,-1 1-29 0,0-1 26 0,0 1-4 16,1 1-22-16,-2 0 2 0,1-2 16 16,0 1-13-16,0-1 3 0,-1 1-13 0,0-1-24 15,0 0-5-15,0 0 2 0,0 0-59 0,0 0-28 16,-2 0-38-16,1-1-56 0,-1 0-44 0,-1-2 23 15,3-2 21-15,-1 0-299 0,1-4 36 16,-1-7 70-16,1 3 28 0,13-24-6 0,-3 12 27 16,-3 1 40-16,6-1 67 0</inkml:trace>
  <inkml:trace contextRef="#ctx0" brushRef="#br0" timeOffset="627209.7429">11194 15605 651 0,'0'0'168'0,"19"7"4"0,-1-11-31 15,1 1-5-15,2-1-9 0,-1 1-37 0,0 1 20 16,1-3-13-16,0 4-13 0,-4-3 11 15,2 1-30-15,-5 2 6 0,-1-1-1 16,-3 1-18-16,-3 1 10 0,0-2-3 0,0 2 17 16,-1 0-8-16,-2-1-16 0,0 0-5 15,-1 1 7-15,0-1 1 0,1 1-3 0,0 0 14 16,-1 0 0-16,-3 0-12 0,0 0-5 0,0 0 2 16,0 0 6-16,6-1-4 0,-6 0-14 0,-3 0-10 15,0 1 2-15,-2-3 12 0,-2 3-21 16,-2 0-5-16,-8-4 2 0,-3 2 16 0,1 2 0 15,-3 0 1-15,12 0-33 0,-5 0 2 0,-3 0 23 16,-1 0-22-16,2 0-3 0,3 0 16 16,3 0 0-16,2 0-17 0,2 0-4 0,7 0-2 15,-9 0 13-15,9 0-9 0,0 0 13 0,-6 0 13 16,0 6-28-16,9-6 11 0,2 0-8 16,3 0 23-16,1 0-7 0,13 0-3 0,-11 0 7 15,5 0 2-15,6 0-19 0,0 0 11 0,1 0 1 16,-3 0-13-16,-2 0 1 0,0 0 7 15,-2 0 17-15,-3 0-20 0,-1 0 9 0,-2 0 1 16,-1 0 4-16,-2 0-16 0,0 0 27 16,-7 0-29-16,7 0 12 0,-7 0 13 0,7 0-26 15,-7 0 18-15,8 0-4 0,-8 0-7 0,0 0-3 16,8 0 4-16,-8 0 18 0,0 0-24 0,6 0 4 16,-6 0 5-16,0 0-3 0,0 0 7 15,7 0 4-15,-7 0-11 0,0 0-7 0,0 0-2 16,0 0-42-16,0 0-36 0,0 0-31 0,13-10-57 15,-12 6 15-15,1-1 14 0,0-1 13 16,-2 0-336-16,0 0 33 0,0 0 30 0,1 1 33 16,-1 5 37-16,0-7 18 0,0 7 15 15,0-11 25-15</inkml:trace>
  <inkml:trace contextRef="#ctx0" brushRef="#br0" timeOffset="628357.7122">13149 15209 408 0,'4'-2'215'0,"1"-1"-30"0,-3 3-12 0,2 0-2 15,1-2-20-15,0 2-26 0,-1 0 16 0,-2-2-20 16,3 2-3-16,-3-1 2 0,2 0 3 16,-2 2-15-16,1-1-8 0,0-1 1 0,-3 0 0 15,2 0-2-15,-2 1-15 0,0 0 2 0,0-3-14 16,-2 0-19-16,-1 3-4 0,0-2 9 15,-3 0-27-15,-3 2-4 0,-9-2 2 0,-2 1 1 16,-2 0 6-16,1 0 0 0,12 1 5 16,-4 0-30-16,-5 0-4 0,0 0 2 0,4 0-12 15,0 0 17-15,3 0 13 0,1 0-1 16,3 0-7-16,-2 0-16 0,9 0 2 0,-7 0-2 16,7 0 10-16,-7 0-11 0,7 0 12 0,-8 0-3 15,8 0-10-15,0 0-2 0,-8 0 7 0,8 0 2 16,0 0-20-16,0 0 15 0,-8 0 8 0,8 0-4 15,0 0-9-15,0 0-2 0,0 0 1 16,-5 0 12-16,-4 8-11 0,9-6 9 0,-2 0 7 16,2 4 2-16,0-1-7 0,0 0 11 15,0 1 14-15,-3 1-17 0,3-7-11 0,0 12-6 16,0 3 4-16,0 2 0 0,0 3 7 0,0 1 21 16,0 1-26-16,-11 21-1 0,9-20 0 0,0 0 18 15,-3 0-20-15,1 1-5 0,-1 1 1 16,0-3 4-16,1 2 3 0,0 1-15 15,-1-2 10-15,3 2 5 0,-4-1-4 0,0-2-5 16,2 0 8-16,-3-1 17 0,5-3-22 0,-2 2 21 16,2-2 1-16,0 0-8 0,-2-3-16 0,3-4 5 15,-4 0-10-15,1 4-5 0,4-6 13 16,-3-1 20-16,1-1-34 0,2 0 25 0,0-1-9 16,-2-1 17-16,2-1 13 0,0-4-25 15,0 0 19-15,0 0 9 0,0 7-14 0,0-7 19 16,0 7-1-16,0-7-3 0,0 8-6 0,11 0-4 15,-6-6-2-15,0 1 13 0,3-2-4 16,-1 1 7-16,11 4-4 0,0-5-3 0,2-1 6 16,3 2-7-16,-4-2 0 0,-9 0-5 0,5 0-4 15,2 0-1-15,2 0-9 0,-3 0 15 16,0 0 12-16,-2 0-23 0,-4 0 1 0,0 0-5 16,-1 0 6-16,0 0-3 0,-3 0 10 15,2 0-14-15,0 0-1 0,-1 0-1 0,-1 0-1 16,2 0-2-16,-8 0-23 0,7 0 14 0,1 0-8 15,-8 0 1-15,7 0 0 0,-7 0 1 0,9 0-47 16,-2 0-8-16,-7 0-20 0,8 0-33 16,-8-8-60-16,14-2-42 0,-11 7 20 15,-1-2-213-15,0-1 32 0,0 1 29 0,-2-2-66 16,0 0 45-16,2-11 2 0,-2 3 23 0,0 15 6 16,0-9 15-16</inkml:trace>
  <inkml:trace contextRef="#ctx0" brushRef="#br0" timeOffset="628783.6594">12967 15625 269 0,'-2'-2'261'0,"-1"-2"-29"0,2 1-23 15,0 0-14-15,-1 0-29 0,0 1-14 0,0 0-2 16,2 1-7-16,-2-3-5 0,4 2-26 0,-2 0-21 16,4-2 14-16,-1 2-33 0,3-2 8 15,7-1-23-15,3-4 8 0,-1 2-16 0,4 1 3 16,1 0 0-16,-2 1 9 0,0-4-13 0,-1 5 4 15,0 0 9-15,-6-1 0 0,3 5-11 0,-4-2 23 16,-3 0-8-16,1 0-22 0,-2 1 4 16,-2-1 18-16,1 2-18 0,-3-2-7 0,2 2 18 15,1-1-27-15,0 1 40 0,-1-2-48 16,-4 2 0-16,3-1 4 0,1 1 5 0,-2-1 1 16,0 1-13-16,0-1-34 0,0 0-20 0,-1 0-24 15,1-1-58-15,-2 1-56 0,2-2 17 16,-2 3-278-16,0 0 18 0,0 0 13 0,0 0 25 15,0-8 25-15,0 8 17 0,0-8 8 0</inkml:trace>
  <inkml:trace contextRef="#ctx0" brushRef="#br0" timeOffset="629626.3615">13818 15009 388 0,'-2'0'297'0,"0"-1"-61"0,2 1-32 16,0 0-10-16,-3 0-34 0,1 0-17 0,2 1-14 16,0-1-20-16,0 0 12 0,0 0-23 0,0 0-7 15,0 0 18-15,-17 24-17 0,8-14-6 16,-3 5-8-16,1-3-1 0,-1 1-4 0,1 1 11 15,-4 1-14-15,3 2-4 0,1-3-8 0,3 5 17 16,-4 1 0-16,1 2-27 0,-1 1 7 16,3 1-6-16,-1 0-10 0,0 1 6 15,3 2-10-15,-1 0 20 0,-3 2-25 0,3 2-19 16,2 2 18-16,-1 1 29 0,3 5-6 0,-3 0-11 16,0 0-6-16,2 0 5 0,-5-1 17 15,1 1-25-15,-1-1-6 0,1 1-6 16,3-1 3-16,2-6-10 0,-2-1 21 0,2 1-15 0,2 0-1 15,2 2-8-15,0-19 15 0,0 7-28 16,0 0 24-16,16 24-26 0,-5-29 15 16,1 0-26-16,1-6 7 0,9-2-13 0,2-2-36 15,5-2-12-15,-4-5-17 0,-13 0-39 0,8 0-59 16,27-12 18-16,-20 3-307 0,-3 0 35 0,-3-2 29 16,0-3 38-16,-4-2 32 0,-3-1 31 0,3-2-4 15,-2-1 37-15</inkml:trace>
  <inkml:trace contextRef="#ctx0" brushRef="#br0" timeOffset="630341.2122">13953 15337 397 0,'0'-4'311'0,"-2"0"-19"16,2-1-42-16,2 3-15 0,-2-2-15 0,2 0-45 15,-2 0-9-15,2 1-30 0,2-2-23 16,-1 2-16-16,11-5-9 0,-1-2-1 0,3 2-16 15,3-2-4-15,2 5-8 0,-2-5-6 0,0 2 9 16,2 1-17-16,3-2 0 0,-4 0-10 16,3 1 4-16,-5-1 11 0,2 1-36 0,2 1 8 15,-8-2-5-15,2 0-4 0,0 0 11 0,-3-1-11 16,3-2 10-16,-5 4-2 0,0-4-4 16,1 2 14-16,-1-3-24 0,-5 1 0 0,1-1 11 15,1-1-10-15,-7 2 8 0,2-1 10 0,-1 4-12 16,2-4 14-16,-4-1-21 0,0 14 1 0,0-8 3 15,0-3-1-15,-13-9 16 0,6 5-3 16,0 5-26-16,2 5 5 0,-1-1 28 0,-3-4-30 16,-2 3 23-16,4 4-5 0,-1-2-3 15,3 2 5-15,-1 1 7 0,0 0-26 0,6 2 3 16,0 0 3-16,-7 0-16 0,7 0 15 0,-24 21 16 16,15-10-21-16,1 6 8 0,-3-3 6 15,1 3-5-15,1 3-5 0,0 4 37 0,2-1-4 16,0 6 0-16,-1-4 16 0,3 2-29 0,0 1 6 15,0 0 10-15,4 4-3 0,0 1-4 16,0 0-4-16,1 1-3 0,0-19-14 0,0 10 15 16,0 3-6-16,0 5-17 0,0 0 24 0,0-1-3 15,0 3 13-15,0-2-15 0,0 1-2 16,0-3-16-16,-7 33-1 0,2-34 20 0,-2-1-5 16,2-2 0-16,-1 3 14 0,-2-4-24 0,-2-1 14 15,3-6-16-15,5 3 1 0,-4-6-36 16,-1-1-1-16,5-3-23 0,0-3 5 0,-2 1-26 15,0-5-4-15,2-1-3 0,0-4-48 16,-2 0-25-16,4 0-51 0,0 0 19 0,-9-11-51 16,2 2-36-16,-2-11-71 0,2-3-58 15,2 0 27-15,1 0-15 0,0 2 1 0,-2 0 19 16,2 3-3-16</inkml:trace>
  <inkml:trace contextRef="#ctx0" brushRef="#br0" timeOffset="630508.9805">14009 15701 252 0,'0'-10'148'15,"4"-4"13"-15,1-1 2 0,1 1-17 0,2 1 4 16,1 1 5-16,2-1-18 0,2 1-9 0,-1 1-3 15,2-2-13-15,-2 3 13 0,2 0-20 0,0 2-8 16,3 0-15-16,-1 0 16 0,4-1-34 16,-2 1 3-16,3 1-2 0,3 0 10 0,-4-1-18 15,5 3-9-15,0-1-3 0,0 0-2 16,2 0-5-16,-3 2-32 0,0-2-20 0,-5 0-23 16,6 0-44-16,1-1 9 0,-1 0-166 15,0-2-140-15,0-4 26 0,-2 4 25 0,-4-4 17 16,4 1 12-16</inkml:trace>
  <inkml:trace contextRef="#ctx0" brushRef="#br0" timeOffset="630876.4232">14904 15129 605 0,'1'-3'316'0,"1"-1"-52"0,0-2-24 16,0 4-14-16,-1-1-34 0,-1 0-31 0,0 0-4 15,-1 2-25-15,-1-1-5 0,1 2-17 0,-1 2-9 16,-1-1-10-16,-1 2 14 0,-8 5-24 0,1 5 3 16,-2-1-27-16,-1 5 12 0,6-5-1 15,-6 6 8-15,3 4-29 0,-2 0 9 16,1 0 9-16,1 1 0 0,0 2-20 0,3-2 3 16,-1 1-13-16,1 3 26 0,3-4-14 0,-4 2 11 15,6-1-7-15,-3 2 0 0,2-2 6 0,2-1-4 16,1-1-6-16,1-10-5 0,0 5-5 15,0 0-3-15,0 0 0 0,15 20 10 0,-10-18-5 16,3-4-39-16,-2-1-29 0,1-1-1 16,-3-5-37-16,2 2-21 0,2-5-38 0,-3-2-19 15,-1-2-24-15,2-1 17 0,-6 0-162 16,13 0-148-16,12-19 61 0,-8 9 27 0,-2-5 25 16,5 2 1-16,-2-1 25 0,-5-5 10 15</inkml:trace>
  <inkml:trace contextRef="#ctx0" brushRef="#br0" timeOffset="631160.7019">14990 15323 382 0,'3'-5'294'0,"6"-4"-28"0,-3 2-36 0,1 3-36 15,2-9-30-15,-2 9-12 0,1 0-17 0,-2 4-12 16,0 0-5-16,-6 0-7 0,5 0-21 15,-5 0-11-15,27 18-14 0,-20-11 9 16,6 6-7-16,-4 1-2 0,-4 0 18 0,-3 1-16 16,3 3-6-16,-4-1-12 0,-1-9 15 0,0 6-11 15,-15 18-20-15,12-14 16 0,-8 1-15 16,0-1-8-16,-1 0-12 0,-5-1-3 0,2-2-11 16,-1 1-9-16,-3-2-24 0,6-3-12 0,2 0-16 15,0-3-31-15,2-4-28 0,3 3 12 16,-1-6-158-16,3 0-126 0,4-1 6 0,0 0 35 15,-2-4 9-15,7 1 11 0,-3-2-3 0</inkml:trace>
  <inkml:trace contextRef="#ctx0" brushRef="#br0" timeOffset="631473.6953">15247 15329 376 0,'2'-2'364'0,"-2"-1"-84"0,2 1-32 0,1 0-23 16,-2 0-25-16,-1 0-34 0,0 1-4 0,0 1-33 16,-4 0-8-16,2 3-18 0,-1-1 4 15,-1 1-26-15,2 1 4 0,-14 10-23 0,5-1-2 16,1 6 8-16,4-4-8 0,-5 3-18 16,5 0 13-16,-1-3-20 0,1 4-2 0,3-1 8 15,0-1-17-15,1 1-13 0,2-11 19 0,0 8-12 16,12 7 0-16,-5-9-1 0,-5-1-13 15,4-4-11-15,1 2-11 0,0-2-44 0,3-4-28 16,-1-1-4-16,0-1 8 0,0-2-178 0,-9 0-154 16,14 0 24-16,17-10 26 0,-13 1 23 15,-2-1 24-15,3-3 6 0</inkml:trace>
  <inkml:trace contextRef="#ctx0" brushRef="#br0" timeOffset="631839.3218">15523 15168 570 0,'0'-3'374'0,"2"-3"-37"0,-2 3-31 0,1-1-34 16,-1 0-58-16,0 3 14 0,1-1-51 0,-1 1-3 16,2 2-20-16,0 2-25 0,0 0 4 15,1 2-14-15,7 10-38 0,0 3 23 0,-1 0-43 16,0 2-15-16,-1 1 13 0,-2 4 0 0,2 0-18 15,-3 2 9-15,-1 0-15 0,-2 1-3 0,0 0-18 16,-2-13 27-16,0 3 6 0,0 6-1 16,0 1-26-16,-16 25 7 0,9-26-6 0,0-1-30 15,-2 0 19-15,-3-2 36 0,1 2-34 16,-2-5-5-16,-1-1 23 0,-5 0-44 0,5 0 48 16,-2-5-38-16,2 1 15 0,0-1-8 0,1-2 22 15,2-1-4-15,-2-1-38 0,2 0 5 16,3-4 22-16,0 1 9 0,2-4 3 0,1 2-27 15,2-2 8-15,0-1-42 0,0 3-7 0,3-3-54 16,0 0-40-16,0 0-44 0,-8-11 17 16,8 5 14-16,2-10 16 0,-2 5-325 0,9-17 32 15,-3 6 29-15,-1-2 25 0,6 2 0 16,-2-1 17-16,3 1 82 0</inkml:trace>
  <inkml:trace contextRef="#ctx0" brushRef="#br0" timeOffset="634522.6474">15779 14964 631 0,'0'0'233'0,"0"0"-41"0,0 0-24 16,0 0-31-16,0 0 13 0,0 0-30 15,0 0-16-15,0 0-7 0,0 0 3 0,0 0-3 16,0 0-23-16,0 0 9 0,0 0 2 0,-13 16 1 16,17-10-13-16,3 5-10 0,3 3 5 15,1 1-9-15,-3 0 6 0,3 2-12 0,-2-3-3 16,3 4-2-16,-3 3 4 0,4-3-9 0,0 5-4 15,0-3-2-15,-3 7 12 0,-1-3 5 16,1 1-19-16,-2 0-1 0,-2 4 0 0,4 1 12 16,-6 0-35-16,-2 3 6 0,-1 1-6 0,-1-19 4 15,0 10 10-15,0 4-16 0,0 3 7 16,-18 29 21-16,13-29-38 0,-2-5 11 0,-1 2 14 16,-1-2-11-16,-1-2 11 0,-1-2 9 0,-1-2-9 15,-1 0 0-15,-4-5 13 0,2 5-24 16,-4-4 1-16,2-2 22 0,4-3-30 0,2 1 16 15,-5-5 6-15,1-1 5 0,0 0-12 0,3 2 14 16,4-6-25-16,2 2 41 0,0-5-19 16,1 2-26-16,2-2 15 0,0 0 3 0,1 2-3 15,2-2-20-15,0 0-27 0,0 0-22 16,0 0-24-16,0 0-10 0,0 0-43 0,0 0-21 16,-11-8 14-16,13 5-158 0,4-11-109 0,0-1-8 15,6-1 26-15,2-2 25 0,0 0 17 16,2 1 14-16,0 1-5 0</inkml:trace>
  <inkml:trace contextRef="#ctx0" brushRef="#br0" timeOffset="634888.4856">16221 15513 320 0,'1'-2'356'16,"0"0"-73"-16,1 1 0 0,0-1-55 0,-2 0-13 15,1 0-5-15,1 1-35 0,-3-1 5 16,2 1-55-16,2-1-10 0,-2 0-4 16,3-1 6-16,-2 2-25 0,1-2-26 0,1-1-2 15,-1 2 9-15,0 0-15 0,-1 0-15 0,1 1 15 16,-1-1 5-16,0 1-9 0,0 1 11 0,0-2-21 15,-1 0-7-15,-1 1 3 0,2 1-10 16,-2 0 10-16,0 0-20 0,1-2-13 0,0 2 4 16,0 0 11-16,0 0-37 0,-2-1-4 0,1 1-29 15,0 0-24-15,0 0-26 0,0 0-79 16,0 0 15-16,0 0 15 0,0 0 13 0,-10-11 13 16,8 7-310-16,1 1 21 0,-1-3 27 15,2 2 26-15,0-3 11 0,18-21 1 0</inkml:trace>
  <inkml:trace contextRef="#ctx0" brushRef="#br0" timeOffset="635653.7839">17140 15022 244 0,'3'-4'388'0,"-1"2"-86"0,0-1-26 16,0 1-10-16,-1 0-37 0,1 1-45 0,-1-3 0 16,-1 2-12-16,-2-2-26 0,1 0-36 15,-2 0 2-15,0 1-12 0,-3 0-18 0,-8-2 12 16,0 0-22-16,-9-1 5 0,2 2-18 0,-2 0-15 16,0-1-15-16,0 2 10 0,2 3-9 0,-4 0-11 15,5-3 8-15,0 1-14 0,-2 0 9 16,8 2-13-16,-5 0 11 0,19 0 7 0,-11 0 2 15,2 0-26-15,0 0 3 0,9 0 5 16,-8 0-16-16,8 0-3 0,-7 0 13 0,7 0 5 16,0 0-4-16,-7 0-8 0,-1 10 5 0,5-7 3 15,2 0-3-15,1 2 10 0,-1-2 9 16,0 5 17-16,2-3-19 0,0 0-2 0,-1-5 15 16,0 12 14-16,0 4 0 0,0-1-25 0,13 16 22 15,-10-12-30-15,3 0 37 0,-2 1-18 16,0 1-29-16,-1 1 21 0,3-2 24 0,-3 0-12 15,-2 2-10-15,0 1-8 0,7 0 28 16,-5 0-30-16,-1 2 5 0,0 0 10 0,-2-13-27 0,0 6 1 16,0 4-16-16,0 1 31 0,0 0-16 15,0 2 9-15,0 0 2 0,0 0-20 16,0-1 8-16,0-2-13 0,0-1 28 0,0-2-1 16,0 2-1-16,8 15 11 0,-6-21 0 0,2-5 17 15,-3 2-7-15,3 4 9 0,0-5-7 16,-1-3 0-16,1-1 13 0,0 1 1 0,4 5-17 15,-2-6 18-15,5 2-19 0,3-3-14 0,-2 0 0 16,2 0 16-16,4-1-15 0,0-4 5 16,0 2-15-16,-9-3 10 0,6 0-13 0,1 0-6 15,2 0-31-15,-2 0 8 0,0 0 9 16,3 0 0-16,-4 0-63 0,-1 0-48 0,7-12-10 16,-13 9-15-16,-2-1-52 0,5-5-3 15,-3 1 16-15,-3-2-157 0,2-3-96 0,-5 1 32 16,1 4 30-16,2-7 18 0,-3 4-22 0,-2 1 26 15,2-6 14-15,-1 1 8 0</inkml:trace>
  <inkml:trace contextRef="#ctx0" brushRef="#br0" timeOffset="636003.1279">17036 15474 217 0,'-4'-6'388'0,"-1"3"-55"16,2-1-39-16,1 1-54 0,0-1-21 0,0 2-13 16,2-2-24-16,2 0-13 0,0 3-29 0,1-2-22 15,1 0 0-15,1 1-11 0,10-3-15 16,2-1 0-16,2 4-31 0,-1-4 22 0,2 2-27 16,-7 2-11-16,6 0-5 0,0 1-5 15,-5 0 4-15,0-1 11 0,-5 0 6 0,0 2-33 16,-2 0 5-16,1 0 21 0,-3 0-14 15,0-2 9-15,-5 2-28 0,0 0 6 0,7 0 18 0,-7 0-17 16,6 0-17-16,-6 0-9 0,8 0 29 16,-8 0-18-16,0 0-29 0,7 0 0 0,-7 0-33 15,0 0-57-15,6 0-30 0,-6 0 12 0,0 0-323 16,11-10 33-16,-10 7 30 0,0 1 28 16,2 0 27-16,0-2-2 0,0-1 13 0,8-4-3 15</inkml:trace>
  <inkml:trace contextRef="#ctx0" brushRef="#br0" timeOffset="636687.2762">17776 15208 280 0,'-1'-4'320'0,"1"0"-44"0,-1 1-37 16,0-1-7-16,1 2-56 0,1-1-5 16,1 1-20-16,-2 0-29 0,0 0-12 0,3 0-3 15,-2 1-17-15,1-1 10 0,-1 0-14 0,6 1-15 16,-2-1-4-16,1 1-11 0,12-4 6 0,1-1-20 15,-1 4 5-15,0-4-7 0,-1 2-10 16,3-1 3-16,-1 0-8 0,-1 0 9 0,-2-2-2 16,1 0-11-16,-2-1 0 0,1-2-25 15,-4 0-4-15,2-1 16 0,-2-1 9 0,-2 0-11 16,-3-1-4-16,0 0-6 0,-2 2 1 16,0-3 0-16,-4 0 18 0,0 6-19 0,-1 8 11 15,0-12 7-15,0 0-4 0,-13-12-5 16,6 12 0-16,0 4 3 0,2-1 26 0,0 4-2 15,0 0-17-15,1 0 7 0,0 4-17 0,-1-3 13 16,1 2-1-16,-1 1 7 0,5 1-22 0,0 0 15 16,-7 0 11-16,-13 14 12 0,8-3-26 15,2-1 7-15,-1 3 9 0,2 3 12 0,0 1-14 16,1-1 14-16,1 1-4 0,2 2 35 0,2 5-28 16,-2-4-17-16,-1 0 14 0,3 5-4 0,0-6 33 15,1 5-6-15,2-11-7 0,0 7 15 16,0 3-15-16,0 2-14 0,0 2 11 15,0 1-10-15,0 0-22 0,0 1 34 0,0 2-18 16,0-1-4-16,0 2-3 0,0-1-4 0,0-2 4 16,-13 31-28-16,8-32 12 0,1 0 7 15,-3-3-2-15,0 2-22 0,2-6-3 0,-2 1 27 16,-2-1-3-16,4 2-3 0,0-6-23 16,-1-2 22-16,0 1-2 0,-3-1-44 15,7-6 9-15,-2 0-41 0,3-3 0 0,-2-1-44 16,0 0-6-16,0-2-29 0,-1-2-38 0,0 0-39 15,4-1 20-15,0 0-205 0,0 0-61 0,-21-18 32 16,12 6 12-16,-2-1 37 0,4-6-3 0,-2 1 26 16,1 1 0-16</inkml:trace>
  <inkml:trace contextRef="#ctx0" brushRef="#br0" timeOffset="636886.0565">17710 15549 483 0,'10'-12'264'16,"1"-1"15"-16,2 0-40 0,4 4-1 0,-3-3-34 15,7 1-24-15,-3 0-21 0,3 2-3 16,-4-1-14-16,4-2-6 0,3 7-20 0,-1-2-10 16,2 0-17-16,-1 1-11 0,2 2-14 0,-1-2-4 15,-1 0-20-15,0 1-29 0,-2-2-37 16,0 2-47-16,-2-1-30 0,2 1 10 0,-1-4-190 16,1-1-129-16,-1 0 25 0,-2-2 34 15,2 1 22-15,-3 0 14 0,-1-3 2 16</inkml:trace>
  <inkml:trace contextRef="#ctx0" brushRef="#br0" timeOffset="637237.5386">18554 15009 331 0,'0'-7'417'0,"2"-2"-77"15,-1 2-40-15,-1 0-37 0,-1 0 15 0,2 3-52 16,-1 0-27-16,0 4-9 0,0 0-23 15,0 0-43-15,0-7-16 0,0 7-12 0,0 0 1 16,-11-8 7-16,7 11-19 0,-10 6-19 0,0 4-1 16,1 0 11-16,0 2-7 0,-1 4-25 0,0 3 28 15,0-1-22-15,2 2 10 0,1-1-12 16,0 2-6-16,1 1 32 0,-1 0-22 0,2 2 0 16,1 0-7-16,2 2-10 0,0 1 23 15,3-1-13-15,3-13-6 0,0 9-2 16,0 2-6-16,0 3-11 0,0-3 2 0,0 2-9 15,0-3 14-15,11 26-6 0,-3-32-1 0,-3 1-27 16,4-4-41-16,-3-1 5 0,4 0-22 0,-3-3-7 16,0-3-22-16,1-6-29 0,0-1-46 15,-2-1-26-15,-6-2 17 0,10 0-215 16,17-19-50-16,-15 7 17 0,3-3 27 0,3-2-2 16,-5-2 26-16,0-4 52 0,1 3 6 15</inkml:trace>
  <inkml:trace contextRef="#ctx0" brushRef="#br0" timeOffset="637520.2881">18643 15185 428 0,'6'-8'311'0,"2"-4"-53"0,-4 2-4 16,1 0-34-16,0 3-14 0,-3 2-18 0,2 1-20 16,3 1-25-16,0 1-6 0,-2 1 7 15,2 1-41-15,-7 0 1 0,11 0-8 0,18 17-19 16,-17-8 19-16,3 3-7 0,-4 4-19 15,-2 0 15-15,0 1-7 0,-4 0-18 0,-3 3 31 16,-2-11-41-16,0 5 6 0,0 4 15 0,-19 21-22 16,8-23-11-16,-2 4 0 0,0-2-26 0,-2 1-11 15,1-3-8-15,-1 0-22 0,2-1 4 16,-4-3-45-16,4 2-8 0,-4-4-45 0,6-2-39 16,4-3 15-16,-1-2-151 0,3 0 25 15,4-1 21-15,1-2 21 0,5-2-196 0,-4-1 26 16,4 0 20-16,6-7 3 0</inkml:trace>
  <inkml:trace contextRef="#ctx0" brushRef="#br0" timeOffset="637797.5484">18882 15193 483 0,'1'-7'349'0,"1"2"-35"0,-2 1-14 15,1-1-44-15,0 1-20 0,0 4-29 16,-2-2-28-16,0-1-32 0,-1 3-22 0,0 3 19 15,-3-1-31-15,2 0-16 0,-11 9-20 0,3 1 8 16,-3 2-3-16,4-2 13 0,-1 5-42 0,3-1 5 16,-2 0-17-16,3 2 11 0,0 1-17 15,2-1 8-15,1-2-8 0,1 3 14 0,2-4 5 16,1-7-27-16,0 4-4 0,14 18 1 16,-6-16-21-16,2 1 4 0,-2-2-18 0,5-4-43 15,1 1-11-15,0-1-17 0,3-1-32 0,0-4-48 16,3-1 14-16,-13-3-202 0,4 0-91 15,20-12 56-15,-11 4 22 0,-2-1 23 0,0-5 5 16,-1-3 8-16,-1 1-1 0</inkml:trace>
  <inkml:trace contextRef="#ctx0" brushRef="#br0" timeOffset="638102.7273">19232 14987 585 0,'4'-3'334'0,"-3"1"-49"0,-1-1-26 16,1 1-37-16,3 2-6 0,-2 2-31 0,1 2-30 16,0 0 20-16,4 15-17 0,1-1-6 15,-2 3 2-15,-1 4-36 0,1 2 5 0,-1 0-23 16,-2 3-10-16,-3-16 3 0,0 11-4 0,0 1-32 16,0 3-6-16,0 2 6 0,0-1 11 15,-10 27-32-15,2-32 7 0,-4-1 4 0,1 2 2 16,-3-1-16-16,-3-1 13 0,-1-3-7 0,2 0-2 15,-5-3-13-15,0 0-19 0,-1 1 8 16,-1-4-31-16,-2-1-18 0,-3-1-40 0,3-2-32 16,-5-3-57-16,2-4 16 0,-5-1-289 15,15-3-9-15,-10 0 21 0,-39-12 32 16,28 7 25-16,-3-6 8 0,-2-4 14 0,0-1 14 0</inkml:trace>
  <inkml:trace contextRef="#ctx0" brushRef="#br0" timeOffset="638802.442">17591 14843 259 0,'1'0'318'0,"2"0"-52"0,-2 0-16 16,1-2-47-16,0 4-24 0,0-2-1 0,-1 0-20 15,2 0 3-15,-3 0-22 0,1 0-27 16,-1 0-11-16,1-2-11 0,0 4 3 16,-1-2-15-16,0 2-10 0,-3 0 16 0,2 3-16 15,-1 0 12-15,-2 0-13 0,-1 12 19 0,-4-2-8 16,2 2 6-16,-4 5-8 0,5-3 2 16,-1 4-7-16,0 0 22 0,2 1-27 0,-3 2-6 15,-2 0-7-15,3-1-6 0,-1 0-4 16,1 2-3-16,-1 2 42 0,0-4-20 0,-3 6-7 15,4-1-5-15,0 0 17 0,0 3-5 0,-2 2-7 16,2-1-9-16,1 1 2 0,-1 0-6 16,-1 1-4-16,0-2-24 0,2 2 14 0,0-2-4 15,1 1 1-15,2-1 2 0,1-3 8 0,1 4-16 16,1-20 9-16,0 8-20 0,0 1 0 16,18 27-27-16,-7-27-29 0,4 1-1 0,0-4-37 15,3-1-19-15,2-3-39 0,1 0-47 0,1-4-37 16,5 0 21-16,5-2-208 0,-2-4 32 15,3 2-77-15,0-5 28 0,4-4 25 0,-17 0 42 16,12 0 9-16,8 0 1 0</inkml:trace>
  <inkml:trace contextRef="#ctx0" brushRef="#br0" timeOffset="639602.3806">19438 14936 428 0,'-1'-3'282'0,"2"0"-31"0,-1 0-25 0,1-1-36 16,1 3-23-16,1 0-4 0,0 2-17 15,1 0-8-15,-1 3-18 0,8 3 10 0,-5 2-16 16,1 3-7-16,-1 2-14 0,2 0 3 0,-1 1-16 16,2 3-10-16,1 1 4 0,-1 2 7 0,2 0-14 15,0 3 3-15,-3 2-14 0,-1-1 7 16,2 0-28-16,-1 0 14 0,-2 3-9 0,2 0 10 15,-3 2-22-15,1 4 7 0,-3 2-1 16,-1-1-19-16,0 2 12 0,0-2-4 0,-2-17-3 16,0 10 6-16,0 4-1 0,-10 40-10 0,2-37-9 15,2 0-5-15,-3-2 5 0,-3 1 12 16,3-3-13-16,-4-2 12 0,-4 0-9 0,3-2-2 16,-1-2 27-16,-1-3-22 0,-1 0-14 0,1-3 12 15,1-1-1-15,1 0-14 0,-3-2 14 16,-2-1 7-16,1-5 5 0,1-1-14 15,2-4 11-15,-2 2-19 0,2-2 22 0,2-2 6 16,3 1-4-16,1 1 2 0,2-3 3 16,2-2-2-16,0 1-1 0,1 2-2 0,1-1-3 15,-1-1 7-15,1 0-9 0,0-1 9 0,0 2-18 16,0-1-10-16,-1 1 25 0,2-1-4 0,0-1-2 16,2 0-14-16,0 0 9 0,0 0-1 15,0 0 32-15,0 0-18 0,0 0 0 0,-6 0-3 16,6 0-45-16,0 0 4 0,0 0 14 15,0 0-43-15,0 0-6 0,-6 0-26 0,6 0-26 16,-6 0 1-16,7-1-47 0,2-2-51 0,1 0 17 16,-1-1-234-16,9-5 31 0,1-3 28 15,-1 1 25-15,-1 0 22 0,-1 1 25 0,-2 5 18 16,3-8-24-16</inkml:trace>
  <inkml:trace contextRef="#ctx0" brushRef="#br0" timeOffset="662690.3968">21630 15174 288 0,'-1'0'256'0,"0"0"-58"0,1 0-14 16,1-1-21-16,1 1-12 0,-1-1-6 16,4-1-24-16,-1 2-6 0,2-2-10 0,10-3-20 15,-1 0 20-15,1 2-23 0,5-3 2 0,-5 1-15 16,3 1 5-16,2 0-16 0,0-3-8 16,-1 1 17-16,0-1-20 0,1-2-3 15,-2 2 12-15,0-3-27 0,0 0 14 0,-1-2-9 16,-4 2 5-16,4-5-13 0,1 1-4 0,-3 1 19 15,-1-2-10-15,-3-2-6 0,3-1 3 16,-2 1-6-16,-3-1 20 0,0 0-25 0,-5 1 10 16,0 0 21-16,-1 0-13 0,-4 2 8 15,0 7-32-15,0-4 18 0,0 1 5 16,0 1-11-16,0-3 2 0,-14-9 6 0,9 13 13 16,-2-4-13-16,1 4 6 0,1 1-17 0,0 3 6 15,1-1 1-15,0 3-8 0,1-1-6 0,-1 1 16 16,3 2-10-16,-2 0 9 0,-1 0-17 0,4 1 0 15,0 0-4-15,0 0 0 0,-19 22-13 16,11-9 5-16,1 5 3 0,1 0-6 0,2 1 25 16,-4 1-7-16,5 2-16 0,-1 0 13 15,-1 2 20-15,0-2 14 0,2 6-11 0,2-3-7 16,-1-3-5-16,0 4 5 0,2 0-17 0,0-13 15 16,0 7 12-16,0 5 21 0,0 0-26 0,0 2-1 15,0 0-19-15,0 1 11 0,13 28 7 16,-11-28-15-16,-1 2-16 0,-1-15 10 0,0 5 24 15,0 5-3-15,0 3-25 0,0 0-4 16,0 0 29-16,0 0-21 0,0 1-3 16,-7 27 32-16,3-29-3 0,-2-2-18 0,3 0-23 0,-2-2 12 15,0-1 1-15,4-1-2 0,-5-4-6 16,-4 0 17-16,2-2-2 0,1 3 8 0,0-6-7 16,5-1-1-16,0-1-33 0,-3-5-2 15,0 0-27-15,2 1-15 0,-1-3-17 0,0-2-19 16,1 1-48-16,3-2-50 0,0 0 16 0,-15-14-193 15,14 1-86-15,-3-7 27 0,1-1 28 16,3 1 25-16,0-1 25 0,0 9 17 0,0-5 27 16</inkml:trace>
  <inkml:trace contextRef="#ctx0" brushRef="#br0" timeOffset="662923.6041">21795 15429 293 0,'9'-14'309'0,"6"1"-49"16,-1 2-24-16,2 1-21 0,2-1-27 0,-1 2-4 16,5 0-28-16,1 1-7 0,3 1-28 0,-2-1-25 15,0 2 8-15,6-1-5 0,-2 1-8 0,3 1-11 16,-1-1-24-16,0 0 16 0,0 3-28 16,-2-2-14-16,1 1 1 0,-1 0-4 15,-1 0-28-15,-1-1-25 0,-1 2-11 0,0-4-29 16,-3 3-47-16,0-3 13 0,-5-6-157 0,6 4 21 15,-3-1 20-15,-1-3-139 0,-1-2 27 0,2-2 14 16,-3 3-11-16</inkml:trace>
  <inkml:trace contextRef="#ctx0" brushRef="#br0" timeOffset="663290.9626">22793 14818 550 0,'-1'-8'319'0,"0"2"-42"0,0 1-26 0,0-1-19 0,0 4-37 16,-2-3-28-16,1 3-13 0,0 1-30 15,-1 2-1-15,-1 1 2 0,0 3-37 0,-7 8 2 16,2 1-8-16,-4 4-8 0,0 3 14 0,0-1-1 16,1 4-21-16,2-3-4 0,-3 2-16 15,2 0 13-15,2 0-6 0,-2 2 7 0,2 2 1 16,0-2-27-16,-1 4 16 0,2-3-4 0,0 2-2 15,-1 2-22-15,1-2 12 0,2 0 2 16,1 0-1-16,1-2 5 0,2 6-7 0,-1-1-7 16,1-4 6-16,2 0-11 0,0-14-13 15,0 5-4-15,0 2-3 0,10 22 36 0,-7-25-14 16,2 1 7-16,2-2-35 0,1-2-11 0,0 1 0 16,1-5-43-16,-2 0-5 0,7-5-4 0,-4 1-49 15,1-6-26-15,-11 0-48 0,11 0 18 16,15-19-248-16,-11 7-9 0,2-4 28 0,-2-6 13 15,2 3 24-15,-3 1 16 0,2-2 7 16</inkml:trace>
  <inkml:trace contextRef="#ctx0" brushRef="#br0" timeOffset="663584.704">22891 15116 343 0,'4'-8'275'0,"1"-1"-19"15,3-1-26-15,-4 3-26 0,7-3-14 16,0 4-28-16,-1 2 1 0,0 2-37 0,10 0-24 16,-9 0-2-16,-1 2 10 0,3 0-34 0,19 16-3 15,-16-5-6-15,-3-1-6 0,2 4 4 16,-6-2-3-16,0 5 3 0,-1 1 5 0,-7-4-3 16,4 2 1-16,-5-7-1 0,0 6-22 15,-14 18 0-15,5-15-10 0,-5 0 8 0,1 1-1 16,-2-5-16-16,3 5-24 0,-3-4-2 0,-2 2 2 15,2-4-29-15,-2-1-18 0,-1 1-11 16,4-3-4-16,2-1-44 0,3-2-19 16,4-2 10-16,1-3-129 0,2-1-109 0,2-1 24 15,2-6 23-15,3 3-45 0,5-7 27 0,5-2 10 16</inkml:trace>
  <inkml:trace contextRef="#ctx0" brushRef="#br0" timeOffset="663891.4818">23205 15140 436 0,'7'-11'292'0,"-1"4"-9"16,-3 1-41-16,0-1-6 0,0 6-22 0,-1-3-52 16,-1 1-16-16,-1 1-19 0,-1 0-6 0,0 2-26 15,-1 0 8-15,-2 2-19 0,-6 8-11 16,-2-1-9-16,-3 4-11 0,2 0-3 0,-2 2-1 16,-1 1-8-16,-2 2 7 0,4 1-20 15,4-2 23-15,-1 2-23 0,2-1 19 0,3 0-28 16,1-2 16-16,4-2-5 0,-1 2-16 15,2-3-11-15,0-13 8 0,0 11-9 0,0 1 17 16,21 13-6-16,-10-17-1 0,3 1-19 16,1-3-9-16,1-2-21 0,5-2-3 0,-5-1-30 15,3-1-38-15,-9 0-23 0,6 0 13 0,23-16-171 16,-16 4-117-16,0 2 21 0,-1-5 24 16,-1-1 38-16,0-1 12 0,1-3 2 0</inkml:trace>
  <inkml:trace contextRef="#ctx0" brushRef="#br0" timeOffset="664258.3035">23610 14790 512 0,'0'-7'348'0,"2"3"-40"16,-2-2-43-16,2 4-23 0,-2-1-49 15,2 1-6-15,1 2-22 0,0 3-34 0,1 1-10 16,9 10 8-16,-1 8 12 0,1-1-34 0,-1-1-18 15,-1 4 11-15,-1 3-20 0,0-1-4 16,-2-1 6-16,-1 2-5 0,2 0-17 0,-6 3-11 16,2-2 19-16,-1-1-13 0,1 3 1 0,-3 1-9 15,-1 2-27-15,-1-18 32 0,0 8-26 16,0 2-19-16,0 2 30 0,-15 27-12 0,6-25-9 16,1-6-9-16,0 1 6 0,-3 1-21 15,0-3 18-15,0-1-3 0,-3-1 0 0,1 2 18 16,-2-2-21-16,0-3-2 0,-3 0 13 0,1-2-5 15,-3 2 13-15,1-2 1 0,-4-2-17 16,4-2-2-16,1-1 13 0,2-1-12 0,0-2-3 16,2-1-31-16,3-2-4 0,3-1 8 0,0 1-8 15,3-4-10-15,-1 0-16 0,2 0-47 16,4 0-21-16,0 0-58 0,0 0 15 0,-18-20-245 16,14 11 28-16,2-2-66 0,2 11 27 0,0-16 77 15,0-3 49-15,0 1 12 16</inkml:trace>
  <inkml:trace contextRef="#ctx0" brushRef="#br0" timeOffset="665407.5638">24844 14746 526 0,'0'-13'194'0,"0"13"-26"0,0 0-20 16,0 0-1-16,-2-21-30 0,-20 19-10 15,-2 1-13-15,14 1-15 0,-7 0-8 16,0 0 12-16,-4 0-19 0,-2 0-14 0,0 0-5 16,0 0-8-16,-21 11 24 0,30-10-11 0,0-1 0 15,2 1-4-15,4 1 7 0,-2-2-8 0,4 1 22 16,0-1-11-16,1 0 22 0,0 2-14 15,1-2-1-15,2 0-4 0,-4 0 6 16,1 0 7-16,3 0-14 0,-1 2-6 0,1-1 20 16,0 1-13-16,0-2-11 0,2 1-5 0,1 0 6 15,-2 0-11-15,1 3 20 0,0-2-12 0,1 1 6 16,0 2-10-16,0 0 6 0,-1-5 6 16,0 12 3-16,8 15-12 0,-5-8 15 0,-3-1-30 15,0 4 9-15,4-2 13 0,1 4-27 0,-4 0 3 16,0 6 37-16,-1-18-14 0,0 9-7 0,0 4-4 15,0 0-4-15,0 2-4 0,0 2-20 16,0-2 6-16,-15 30-13 0,13-28 23 0,-1-1-17 16,0 0-15-16,-1-2-5 0,-2 1 15 15,1-3-1-15,2 0 0 0,0 0 0 0,3-14-1 16,0 7 12-16,0 2-11 0,0-2-2 0,0-1 34 16,0 1-4-16,0-5-4 0,0 1 0 0,0-2-4 15,0-2-2-15,0 2 31 0,11 12 5 16,-8-16 0-16,1 1-16 0,6 1 13 15,4-3-10-15,0-1-3 0,3-1 2 0,2 0-12 16,-1-3-1-16,-8-1 10 0,5 0-21 0,2 0 9 16,22-11-10-16,-17 7-17 0,1-2 0 15,-9 1-31-15,4 2-5 0,2-2 1 16,-4-2-37-16,2 0-27 0,-6-1-60 0,-1-1-28 0,-5 1-55 16,2-3 22-16,-7 1-260 0,3 0-1 15,-2 0 36-15,-1 3 29 0,0-1 27 0,-1 8 25 16,0-9 12-16,0-3 22 0,0-1-3 0</inkml:trace>
  <inkml:trace contextRef="#ctx0" brushRef="#br0" timeOffset="665708.9603">24625 15227 413 0,'-1'-3'370'15,"-2"0"-51"-15,1 0-54 0,4 0-35 0,0 0-20 16,1-1-35-16,2 3-8 0,1-2-5 16,12-2-13-16,2-1-35 0,1 2 15 0,0-5-38 15,3 2 9-15,-2 2-2 0,5 0-13 16,-2 2 3-16,-4 1-12 0,2-2 4 0,-2 1-4 16,-8 1-22-16,1 1 12 0,-3 0-26 15,-5-1-6-15,2 2-10 0,-3-2 2 0,-2 0 3 16,2 2-5-16,-3 0-21 0,0 0 7 0,0 0-10 15,-2 0-38-15,0 0-11 0,0 0-19 16,0 0-68-16,7 0-22 0,-7 0 15 0,7 0-215 16,11-19 28-16,-7 6 25 0,-1 1-87 15,4-2 25-15,5-1 22 0,-3-1 14 0,2 2 1 16</inkml:trace>
  <inkml:trace contextRef="#ctx0" brushRef="#br0" timeOffset="666188.4834">25576 14552 343 0,'-2'-6'326'0,"1"1"-37"0,1 1-37 0,-2 0-9 16,0 0-45-16,2 1-18 0,-2-1-28 0,0 3-4 16,-2-2-18-16,1 3-1 0,1 3-33 15,-4-1 15-15,-7 8-15 0,0 3-15 16,-2 1 26-16,1 3-21 0,-1 2 0 0,3 3 12 16,-1-1-20-16,1 2 12 0,2 1 3 15,3 0-36-15,-4 1 10 0,2 1 15 0,2 2-1 16,-2 1-25-16,2 0-14 0,0 1 7 0,1 1 11 15,1 1-5-15,0-1 3 0,0-1-8 0,2 2 5 16,0 0-4-16,1 2 0 0,2-2-2 16,0-2 10-16,0-14-22 0,0 9 4 0,0 3-18 15,0 1 8-15,0 2-2 0,11 28 22 16,-3-29-31-16,0-5 14 0,-3-2 1 16,3-1-9-16,2-3-19 0,-6 1-3 0,7-4-3 15,-2-2-13-15,3 2 3 0,-1-3-39 0,4-5-12 16,-3-1-48-16,4 0-18 0,-3-4-45 0,-13-3-55 15,16 0 20-15,20-13-262 0,-19 3 36 0,3-4 31 16,-2 0-6-16,0-3 26 0,-1-3 26 16,-2 2 43-16,-1-1-11 0,-1-4-1 0</inkml:trace>
  <inkml:trace contextRef="#ctx0" brushRef="#br0" timeOffset="666956.4558">25816 14897 517 0,'2'-6'328'0,"0"1"-29"0,2 1-16 16,-4 1-5-16,2-2-49 0,0 2-46 0,0-2-8 16,2 2-8-16,7-8-28 0,6 4-29 0,-2 1 25 15,1 1-41-15,0-2-5 0,4 2 0 16,0-1-29-16,4 1 9 0,1-2-13 0,-4-2 2 15,1 1-8-15,0 0 5 0,-3-2-18 0,1 2 12 16,-4-1-20-16,2-3 17 0,-3-1-25 16,-1-2-15-16,1 1 0 0,-6 0-3 0,-1-4 16 15,2 1 5-15,-3 1 2 0,-1-2-7 16,-4-1-12-16,2 2 0 0,-4 9 2 0,0-4-15 16,0-3 10-16,-12-13 31 0,7 12-23 15,1 5-11-15,-2-1 7 0,-2 0 8 0,-3 2 3 16,3 4-2-16,1 0-14 0,-1 2 9 15,2-1-14-15,2 4 14 0,-3 1-10 0,7 0 28 16,0 0-24-16,-25 14 29 0,12 0-33 0,1 2 5 16,1 3 4-16,3 3 10 0,-2 3-18 15,1 0 15-15,5 4 7 0,0 0 0 0,2 3-5 16,-2-3-2-16,2 4-3 0,0-1-1 16,0 5 31-16,-1-2-6 0,2-1-4 0,1-18-2 15,0 12-23-15,0 3 2 0,0 1-4 0,0 0-1 16,0 4 24-16,0-4-7 0,0 0 0 0,0 2 0 15,0-2-3-15,0-2-30 0,-12 31 3 16,10-34 28-16,0 0-6 0,-5-1-8 16,2-2 9-16,-1-5-17 0,0 2 0 0,-1-3-55 15,-1-1 1-15,0-3-10 0,-1-2-13 0,-1-3-15 16,0-3-16-16,-4 0-3 0,3-3-20 0,0-2-7 16,11-1-14-16,-7 0-12 0,-7-11 14 15,3 3-20-15,1-3 12 0,4 0 18 0,-1-2 10 16,-1-2 65-16,3 0 19 0,3-2 24 0,0 0 34 15,0 5-5-15,2 12 16 0,0-11 20 16,0-2 2-16,0 1 6 0,15-15 17 0,-6 9-4 16,2 3 2-16,3 0-7 0,0 1 9 0,-1-3-7 15,7 3-5-15,0 0-1 0,0 2 14 16,3-1-23-16,-3 1 12 0,2-2 7 16,1 7 16-16,2-5-47 0,-5 3 12 0,3-2-2 15,1 6 7-15,1-1-19 0,-9-3-7 0,6 0 22 16,-5 2-29-16,2 1-16 0,-1 0-1 15,-2 0-27-15,0-1-12 0,-1 1-28 0,-1-2-36 0,-1-2-59 16,0 0 15-16,1-3-260 0,-1-1-32 16,3 0 30-16,-2-3 43 0,4 1 22 15,-3 0 21-15,1 3 13 0,3-3 4 0</inkml:trace>
  <inkml:trace contextRef="#ctx0" brushRef="#br0" timeOffset="667339.8823">26818 14537 280 0,'0'-9'395'0,"0"2"-82"15,0 0-11-15,0 1-31 0,0 0 7 16,0 3-49-16,0-2-21 0,0 2-37 0,0-1-24 16,0 4 4-16,0 0-42 0,0 0 5 15,-11-3-26-15,8 5 9 0,-1 3-35 0,-11 8-3 16,1 1 14-16,-1 4 9 0,1 1-19 0,-2 0-15 15,0 3 4-15,5 3 3 0,-3 0-2 16,1 2-4-16,0 4-17 0,1-3 21 0,-1 2-10 16,1 1 0-16,4 0-15 0,-1 0 19 15,3 0-16-15,1-1-1 0,2 3-5 0,-1 0-1 16,4-3-3-16,0-15 10 0,0 6-2 0,0 2 20 16,0-1-11-16,16 25 13 0,-8-27-4 15,-1 0-5-15,1-1 4 0,2-3-13 0,-1-2-17 16,7-2 0-16,-5 1-38 0,5-6-30 15,-3 0-11-15,0-4-21 0,-1-1-39 0,-12-2-40 16,9 0-12-16,20-10 16 0,-13-1-177 0,2 0-135 16,0-7 35-16,-3-1 29 0,-1 0 27 15,0 0 23-15,-4-6 46 0,4 2 13 0,-7-2 5 16</inkml:trace>
  <inkml:trace contextRef="#ctx0" brushRef="#br0" timeOffset="667640.9164">26926 14740 578 0,'2'-13'320'0,"0"4"-25"0,3 0-32 0,-2 2-13 16,1 0-16-16,-2 3-36 0,9-7-10 15,-4 2-37-15,2 7 10 0,0 1-37 0,13-1-28 16,-17 2 4-16,6 0 5 0,14 17-30 16,-9-4 1-16,-3 0-13 0,-5 3 5 0,5 2-17 15,-3 3 5-15,-3 4-7 0,-3-4 3 0,0 2-9 16,-4-11 26-16,0 7-11 0,-12 25-3 15,5-21-19-15,-4 0 4 0,-1 0-12 0,-1-4-16 16,-1 1-2-16,-1 0-15 0,-3-4 3 16,0 0 4-16,0 0-9 0,3-6-24 0,-2 4-27 15,2-6-11-15,-1 2-22 0,5-5-25 16,2-2-27-16,4 1 14 0,-1-2-125 0,6-2-107 16,-1-7 26-16,2 3-77 0,3-1 25 0,10-11 27 15,-1-2-7-15,3-1 24 0</inkml:trace>
  <inkml:trace contextRef="#ctx0" brushRef="#br0" timeOffset="667955.526">27260 14727 507 0,'7'-13'323'0,"0"4"-33"0,-6 3 3 16,1-2-36-16,2 2-35 0,-2 2-12 15,0 0-27-15,-1 1-21 0,0 1-34 0,-1 0-15 16,0 2-15-16,0 0-8 0,-6 2-3 15,2 2 6-15,-10 5-22 0,1 5-15 0,-2 1 12 16,1 4-12-16,-1 0-7 0,2 1 11 0,2 1 4 16,0 2-32-16,2-2 9 0,0 3-27 0,0 2 27 15,4-2-29-15,1 2 21 0,2-3 6 16,-1 0 3-16,3-13-4 0,0 8-18 0,13 18 31 16,-5-15-24-16,-1-2 33 0,4-4-34 0,2-2-14 15,0-1 20-15,-2 2-1 0,4-4 10 16,-2-2-44-16,1-1 11 0,-1 1-16 0,-1-7-16 15,-12-1-9-15,10 0-34 0,-1 0-41 16,18-10-37-16,-8 0 14 0,-2-5-202 0,-1-2 29 16,3-2-164-16,-4-1 35 0,-2 0 28 0,-1-1 25 15,2-4 18-15,-1 1 10 0</inkml:trace>
  <inkml:trace contextRef="#ctx0" brushRef="#br0" timeOffset="668328.5654">27534 14553 367 0,'1'-4'360'16,"1"0"-76"-16,-2 0-19 0,2 2-16 16,0 0-44-16,0 2-13 0,1 2 1 0,2-1-47 15,4 10 0-15,-1-1-16 0,1 6-24 0,1 2 3 16,-2 5 18-16,-1-1-29 0,-1 4 4 15,2-1-24-15,-4 2 9 0,3 1 11 0,-5 0-13 16,2 2-41-16,1 0 17 0,-3-1-23 0,1 5 29 16,-3-1-36-16,0-18 28 0,0 8-42 15,0 2-11-15,0 4 15 0,0-2 3 0,-16 26-9 16,12-29-6-16,-3-1 16 0,-3 0 30 0,2-4-46 16,-1 2 24-16,-3-3-7 0,3 0-20 0,-1-3 12 15,-1-3-13-15,3-1 21 0,-1 1-11 16,1-5-33-16,5-2 14 0,-2 1-35 0,1-4-8 15,1 1-20-15,-1-2-41 0,2-1-79 16,2 0 17-16,0 0-294 0,0 0 33 0,2-23 29 16,7 8 9-16,1-10 33 0,5 3 18 0,1 0 9 15,2-2 32-15</inkml:trace>
  <inkml:trace contextRef="#ctx0" brushRef="#br0" timeOffset="669026.6833">28033 14416 602 0,'-2'-2'342'0,"0"-1"-39"16,0 0-37-16,1 0-26 0,1 2-47 0,0 1-23 15,0 0 5-15,0 3-30 0,0-2-22 16,1 2-8-16,1 0 1 0,2 1 5 0,3 8-28 16,2 2-24-16,-2 1 22 0,-1 1-11 0,1 2-1 15,5 1-5-15,-2 2-4 0,-1 2 9 16,1 1-18-16,-2 5-32 0,1-2 19 0,-1-2-2 15,-3 4-1-15,-1-1-11 0,2 4-10 16,0 1 23-16,-3 0 3 0,4-2-40 0,-4 4-2 16,0-1 28-16,-2 0 2 0,1 0-34 0,-2-17 37 15,0 6-17-15,0 7 5 0,-12 30-4 16,7-31-2-16,-3 2-22 0,0-3 22 0,3-1-14 16,-5 0-2-16,-1 0 0 0,0-2-15 15,-3-3 19-15,0 4-2 0,0-3 0 0,-2 0-16 16,0-2 15-16,1-1-26 0,-3 2 0 0,0-4 4 15,0-2 27-15,1 0 11 0,0 2-9 0,-1-4-24 16,0-2-6-16,2 0 3 0,3-4 1 16,5 0 5-16,-3 1 4 0,3-3-7 15,1-2 28-15,0 0-1 0,4-2-4 0,0-1-1 16,-2 1-2-16,5-1-24 0,-3-1-21 0,3 0-66 16,0 0-41-16,0 0-37 0,5-20 15 0,2 5-329 15,0-4 40-15,0 0 30 0,6-3 48 16,-1 0 26-16,5-3 9 0,-1-1 7 15,3-4 10-15</inkml:trace>
  <inkml:trace contextRef="#ctx0" brushRef="#br0" timeOffset="766046.8301">18947 12937 224 0,'0'0'13'0,"0"0"-8"16,0 0-35-16</inkml:trace>
  <inkml:trace contextRef="#ctx0" brushRef="#br0" timeOffset="786316.6266">9229 12839 293 0,'0'0'70'0,"0"0"-12"16,0 0-23-16,0 0-10 0,0 0-15 0,0 0 36 16,0 0-36-16,0 0 3 0,0 0-5 15,0 0 53-15,0 0-59 0,0 0 22 0,0 0 13 16,0 0-48-16,0 0 40 0,0 0 9 0,0 0-22 16,0 0-6-16,0 0-26 0,0 0 47 0,0 0-43 15,0 0 51-15,0 0-60 0,0 0 53 16,0 0-36-16,0 0-1 0,0 0 30 0,0 0-54 15,0 0 3-15,0 0 35 0,0 0-27 16,0 0 3-16,0 0 15 0,0 0-16 0,0 0 23 16,0 0-19-16,0 0-63 0,0 0-66 0</inkml:trace>
  <inkml:trace contextRef="#ctx0" brushRef="#br0" timeOffset="786845.9586">20204 12712 224 0,'0'0'35'16,"0"-13"5"-16,0 13 8 0,0 0-30 0,0 0 11 16,0 0-25-16,0 0 17 0,0 0-24 0,0 0 2 15,0 0 34-15,0 0-47 0,0 0-12 0,-4-24-8 16,-1 24-30-16,-1 0 32 0</inkml:trace>
  <inkml:trace contextRef="#ctx0" brushRef="#br0" timeOffset="811600.6244">29523 14479 340 0,'0'-2'194'0,"0"-1"-12"0,0 0-32 16,0 0-5-16,1 3-47 0,1-3 20 15,1 2-13-15,0 1-5 0,1 0-10 0,1 0-15 16,1 1-1-16,11 4 15 0,-2 2-39 15,2 0 12-15,-2 0 1 0,6 2 7 0,-5-1-17 0,1 2 8 16,3 0-15-16,-2 1 13 0,3 1-2 16,0 2-31-16,-1 1 27 0,0 0-15 15,0 1-14-15,0 0 23 0,-2 3-19 0,0-3-7 0,1 5 10 16,-2-2-7-16,-1-1 10 0,2 2-16 16,-3-2-7-16,2 3-5 0,-1-4 15 0,-2 1 9 15,0 3-6-15,-3-4-17 0,-1-3-8 0,1-1 27 16,-1 1-11-16,-2-1-23 0,-1-1 10 15,-1-6-9-15,-1 0 3 0,-1-2-15 0,-1-2 13 16,-1 0-23-16,0 0-15 0,0-2-21 16,-2 0-4-16,0 0 9 0,0 0-110 15,18-20-101-15,-11 5 21 0,0-2-147 0,1-3 25 16,0-1 11-16,-2-1-6 0</inkml:trace>
  <inkml:trace contextRef="#ctx0" brushRef="#br0" timeOffset="812050.7953">30248 14405 339 0,'1'-3'257'0,"-1"0"-23"16,1 0-32-16,-1 0-46 0,0 1-17 15,1 0-35-15,0 0 13 0,-1 1 2 0,1 0-43 16,-1 0 6-16,1 2-18 0,0 1-5 15,-1 1-3-15,2 1 13 0,-3 1-11 0,2 1-8 16,-3 13-6-16,2-9 3 0,0 3 5 0,-9 25-2 16,4-14 11-16,-2 0-18 0,1 5 2 15,-2-4-12-15,0 6 12 0,1 2-17 0,-3-1-9 16,0 3 9-16,0 1-4 0,0 1-9 16,3-1 7-16,-3-2 5 0,0-1 1 15,-4 0-13-15,5-2 8 0,1 1 5 0,-2-4 0 16,1-1-15-16,-1 0-5 0,2-2 11 15,2 1-8-15,0 3-3 0,-1-2 20 16,0-2-1-16,0-4-3 0,3 0-2 0,-2-2 2 0,2-1-15 16,1-3-2-16,-2-1 6 0,0-3 11 15,2-2-13-15,1-2-7 0,1-2 7 0,1 0 8 16,-2 0 9-16,0-2-17 0,1-1-5 0,0 1-1 16,1 0-2-16,0-2-5 0,-1 2 12 15,0 0-4-15,1-2 14 0,0-1-29 0,0 1-16 16,-1 1-17-16,1-2-53 0,0 0 9 0,1-4-179 15,-1-2-155-15,2 2 29 0,2-11 23 16,1-5 29-16,3-2 21 0,-2-3 10 0</inkml:trace>
  <inkml:trace contextRef="#ctx0" brushRef="#br0" timeOffset="812817.4523">30561 14522 475 0,'-1'-1'191'0,"2"-2"-31"0,3 0 6 16,1 0-41-16,0 0-16 0,11-4-10 0,2-1-30 16,2 0 20-16,1 0-22 0,4 0 17 15,-2-3 3-15,0 0-6 0,3 0-15 16,1 0-2-16,-2-1 8 0,1 1-29 0,1-3 7 15,-3 0-3-15,-1 0 2 0,1 1-13 16,-3-2 3-16,-3 0-16 0,0 0-4 0,1-1 2 16,-4-3 14-16,-3 3-14 0,0 0 8 0,-4 2-2 15,0 0 7-15,-5 2-22 0,-3 2 4 16,3-1 8-16,-3 2 3 0,0 9 1 0,0-7-6 16,0 0 8-16,0 7-15 0,0-9 15 15,-12-5-10-15,10 10-7 0,-1 0 14 0,1-1 1 16,-2 3 1-16,2-2-26 0,1 1 4 0,-2 1 6 15,-1 0-9-15,2 1 3 0,-1 1 11 16,-1 1-22-16,0 3 14 0,-5 8-5 16,-2 0-3-16,3 4-6 0,-1-2 10 0,2 3 4 0,-3-1 9 15,4 1-16-15,-1 2 9 0,2 3-13 16,1-2 6-16,-1 2 4 0,0 0 21 0,3 3 0 16,0 2-18-16,2-2 10 0,-2 3 3 15,2 2 0-15,0-16-17 0,0 8 14 0,0 7-17 16,0 1 19-16,0 3-14 0,0-1-13 0,0 1 19 15,0 2-3-15,0 1 3 0,0-2-26 16,0 1 11-16,0 1 12 0,0-2-5 16,0 0-1-16,0-2 4 0,0 2 9 0,0-1-31 0,0-1 28 15,0 1-11-15,-4 26 3 0,-3-33-14 16,3 0 32-16,-5 0-2 0,1-3-22 0,1-2 8 16,0-3-15-16,-2-1 24 0,4 0-4 0,-2-2-19 15,0-3-12-15,0-1 10 0,5-4-24 16,0 0 2-16,1-3-10 0,-1-2-31 0,1-1-15 15,1-1-51-15,0 0 12 0,0 0-107 16,-1-14-57-16,2-6 23 0,-1 8-137 0,0-9 26 16,0-1 39-16,12-29 27 0,-11 22-3 0</inkml:trace>
  <inkml:trace contextRef="#ctx0" brushRef="#br0" timeOffset="813051.2184">30823 14901 360 0,'2'-8'218'0,"-1"2"-41"0,1-1 2 0,4-7-24 15,1 0 4-15,4 1-20 0,3 1-6 0,1 0-22 16,1 1 0-16,3-2-6 0,3 1-2 0,-2-1-11 16,4 5-11-16,1-3-2 0,1 3 9 15,-2-2-10-15,1 3-22 0,-2-1-8 16,0 0 3-16,-2 0 0 0,0 1-14 0,-2 2 9 16,-4 0-11-16,2 0-5 0,-4 0-23 0,-1 2-10 15,-3 0-21-15,-2-1-39 0,-1 1-6 16,0 3 8-16,0-4-106 0,-3-1-166 0,1 2-40 15,6-6 21-15,-1-4 11 0,1 3 11 16,0-4-46-16</inkml:trace>
  <inkml:trace contextRef="#ctx0" brushRef="#br0" timeOffset="813432.5818">31517 14289 422 0,'-1'-6'261'16,"-1"0"-53"-16,0 1 15 0,0 1-48 15,-1 0-21-15,0 1-12 0,1 0-27 0,-1 2-6 16,1-1-19-16,-1 4 10 0,-2 0-9 0,0 1-36 16,-6 7 9-16,-1 1 0 0,0 2-8 15,-1 2-7-15,2 4 3 0,-1-3-7 0,2 2 3 16,0 1-7-16,1 1 0 0,2 3-12 0,0-2 0 15,1 2 6-15,2 1-15 0,-1-2 24 16,3 3-22-16,-2 5 0 0,2-1 13 0,1 4-24 16,-1-4 1-16,2-15-1 0,0 8-1 15,0 4 7-15,0 0 5 0,10 29 2 0,-4-28-12 16,-2-2 2-16,2-3-10 0,-1-2 15 0,2 1-17 16,0-4 20-16,0 3-23 0,3-5-5 15,-1-1 3-15,-3-3-14 0,0 0-9 0,1-7-32 16,-1 0-2-16,-1 1-48 0,-1-5-16 0,-4 0 11 15,0 0 11-15,26-12-327 0,-12 0 12 16,-4-2 26-16,3-4 60 0,-1-1 9 16</inkml:trace>
  <inkml:trace contextRef="#ctx0" brushRef="#br0" timeOffset="813769.023">31577 14460 470 0,'1'-7'215'0,"6"-5"-42"0,-6 1 15 16,3 2-34-16,-1 3-15 0,4 2-9 0,5-3-17 0,-1 2-13 16,1 3-5-16,-12 2-21 0,16 0-4 15,0 0 11-15,20 12-31 0,-18-5-2 0,0 5-13 16,-2-1 11-16,-2 2 3 0,-1 3-21 15,-2 0 4-15,-2 2 8 0,-2-1-22 0,-3 3 0 16,-1 0 19-16,-3-8-4 0,0 4 1 16,0 5-13-16,-19 25-3 0,9-23 19 0,-1-1-1 15,-3 0-26-15,1-2 9 0,-3 1-3 0,0 0-19 16,0-2-17-16,1-1-15 0,-1-3-13 16,2-1-5-16,-2-4-24 0,3 0-4 0,5-2 8 15,-3-6-168-15,5-2-110 0,6 0-13 0,0 0 39 16,0 0 12-16,-7-15-2 0</inkml:trace>
  <inkml:trace contextRef="#ctx0" brushRef="#br0" timeOffset="814199.6209">31946 14419 318 0,'0'-5'256'0,"0"-1"-17"0,-2 1-34 16,1 2-5-16,0-1-20 0,0-1-41 16,-2 3-19-16,1 0-11 0,-1 0-35 0,0 1 19 15,-2 1-13-15,0 2-7 0,-1 1 17 0,-8 5-14 16,-2 2-2-16,2 1-26 0,-2 4-1 16,3-2-6-16,-2 3-10 0,2 2 5 0,2-1 15 15,1 2-16-15,2 1 1 0,2 2-16 0,-1-1 7 16,6 4-9-16,1-14-8 0,0 8 23 15,16 27 1-15,-3-22-15 0,0-1 12 0,1-3 6 16,3-1-2-16,1-2 9 0,-1-2 4 16,3-3-17-16,-2-1 15 0,1 0 4 0,1-3 6 15,-2-2-11-15,-1 0-7 0,1-4-1 16,-4 3-8-16,-3-3-6 0,-3 0 6 0,0 0 8 0,-1-2 4 16,-3 0-32-16,2 1 3 0,-2-1 34 15,0 0-35-15,1 0-13 0,-5 0 30 0,0 0-37 16,0 0 14-16,0 0-21 0,7 0-27 15,3-9-40-15,-8 4-30 0,0-1-23 0,-1 0-10 16,3-9 15-16,-1 2-245 0,0-3 28 16,0 3-56-16,-3 1 24 0,1 0 27 0,1-6 11 15,-2 1 1-15</inkml:trace>
  <inkml:trace contextRef="#ctx0" brushRef="#br0" timeOffset="814649.02">32221 14321 452 0,'1'-5'244'0,"0"3"-26"0,0-3-30 16,1 4-10-16,2-2-37 0,0 1-4 0,2 2 3 15,0 2-37-15,10 1 6 0,-8-3-26 0,16 13 1 16,-6-3-18-16,-1 0-1 0,-2 4 13 0,1 2-38 16,-3 2 10-16,-1 1 8 0,4 0-10 15,-1-1-4-15,-4 5-8 0,1 0-2 16,-1 2-1-16,4 12 8 0,-2 3-20 0,-3-1 21 0,-3-2-17 16,-2 4 9-16,-2-8-10 0,-3-5-7 15,0-13 8-15,0 7 6 0,0 0-5 0,-16 31-6 16,11-28 14-16,-4-3 4 0,-1 0-15 15,2-2-1-15,-5-1-7 0,4 3 3 0,-2-2 18 16,-3-6-6-16,0-1-13 0,0-1-4 0,5 0-5 16,-4-5-8-16,-1 1 18 0,5 1-17 0,0-5 24 15,0 0-31-15,3-1 10 0,0 0-24 16,1-2-8-16,1 0-26 0,4-1-30 16,0 0-33-16,0 0 10 0,-21-19-252 0,15 3 26 15,2-5 25-15,0 0-44 0,4-3 25 0,0 9 17 16,0-6 8-16</inkml:trace>
  <inkml:trace contextRef="#ctx0" brushRef="#br0" timeOffset="815583.8772">32682 13682 467 0,'4'1'220'0,"-2"-2"-23"0,2 1-14 16,2-3-14-16,0 6-25 0,2-2-24 15,5 3-18-15,2 0 25 0,1 2-32 0,-3 2-20 16,5 1 13-16,-4-3-18 0,2 6-6 0,2 2-15 15,3 5 16-15,3-2 7 0,-5 3-22 16,3 6-3-16,5 5-12 0,-7 5 0 0,2-1-5 16,0 4-1-16,-7 2-4 0,5 2 4 0,-1-2-5 15,-3 4-2-15,0-2-4 0,0 1 3 16,2 0 14-16,-6 0-13 0,-5-3 0 0,5 5 2 16,-6-3-15-16,0 7 8 0,-1 5 18 15,1 0-17-15,-6-25 14 0,0 16-14 0,0 6 11 0,-15 56-28 16,4-54 27-16,5-1-3 0,-3-4 9 15,1-2-14-15,-1-6-12 0,1 4 9 0,0-2-5 16,1 3-4-16,-2 2 22 0,1 7 5 16,0 0-8-16,0 6-3 0,-7 1 10 0,5 1 19 15,-1 2-8-15,-5-7-1 0,5-2-10 0,-7-4-1 16,-1 2-9-16,-2-3 16 0,0-1-27 16,-1-3 24-16,-6 1-23 0,4 0 21 0,1-1-15 15,-5 2-17-15,3-1 0 0,-5-3 6 0,0-2 0 16,-2-2 17-16,2-6-6 0,4-10 9 0,5-1 8 15,2-5-47-15,0-3-4 0,0 2 15 16,-1-1 2-16,0-4 6 0,2 4 11 16,1-6-11-16,0 1-7 0,3-4 23 0,2 0-24 15,6-2 31-15,0-1-12 0,2-1-7 16,-1-1 2-16,-1-2-2 0,3 2 22 0,-1-1-7 0,2-1-19 16,1 0 3-16,-1 1 14 0,0-1-3 15,1 1-26-15,1-2 25 0,-4 3-6 0,4-3-10 16,0 0-3-16,0 0-5 0,0 0-14 15,0 0 8-15,0 0-30 0,0 0-46 0,0 0-46 16,0 0-24-16,-11-9 13 0,12 3-312 0,6-8 33 16,1-11 30-16,2 4 0 0,2-4 35 0,-1-2 38 15,13-20 4-15,2 1 29 0</inkml:trace>
  <inkml:trace contextRef="#ctx0" brushRef="#br0" timeOffset="829709.8023">28824 15011 509 0,'0'0'170'0,"0"0"-35"15,0 0 17-15,0 0-33 0,0 0-3 0,0 0-14 16,0 0 8-16,0 0-18 0,0 0-2 0,0 0-31 16,0 0-15-16,0 0 19 0,0 0-2 15,0 0-5-15,0 0-6 0,0 0-18 0,2 4-11 16,0-3 31-16,1-1-30 0,1-1 1 16,1 1-22-16,2 0 29 0,-1 1-4 0,-6-1-14 15,7 0 11-15,0 0-16 0,7 0-1 0,17 8 19 16,-21-8-26-16,6 0 13 0,2 0-11 15,2 0 22-15,-2 0-20 0,3 0 4 0,-1 0-11 16,-2 0 21-16,1 0-18 0,0 0-8 0,-2 0 14 16,-1 0 1-16,-2 0-3 0,-3 0 10 15,1 0-5-15,-2 0-3 0,-2 0-14 0,1 0 5 16,-2 0 0-16,-1 0 11 0,-6 0-9 0,9 0 7 16,-2 0-19-16,-7 0 14 0,8 0 15 0,-8 0-3 15,8 0-8-15,-8 0 18 0,6 0-31 16,-6 0 13-16,0 0-4 0,0 0 2 15,0 0-15-15,8 0 3 0,-8 0 9 0,6 3-5 16,-8-4-1-16,0 1-4 0,-2-2 11 0,-2 1-6 16,0 0-12-16,-2 1-1 0,0-1 17 15,-13-1-11-15,0 2-2 0,-2-3 8 0,0 3-16 16,0 0 14-16,1-1 1 0,0-2-15 0,-2 0 7 16,0 2 1-16,0-1 14 0,2 0 4 0,-1-1-11 15,3 3-16-15,1-3 24 0,5 2 8 16,3 1-13-16,-1 0-25 0,5-1 30 0,2 1 19 15,0-2-13-15,2 2-3 0,1 0-20 0,-2-1 16 16,0 1-4-16,2 0 0 0,2 0-9 16,0 0 22-16,0 0-10 0,0 0 10 0,-2 3-16 15,4-3 24-15,1 1 0 0,2-1 11 16,1 0-24-16,1 1 16 0,1 0-20 0,3-1 19 16,6 0-13-16,5 0 12 0,3 0 2 15,3 0 1-15,1 0-15 0,1 0 0 0,1 0-3 16,28-10 16-16,-26 8-20 0,-6 1 11 0,0-1 7 15,0 2-5-15,-5-2 5 0,3 0-3 16,-2 1 2-16,-3 1-1 0,-4-2-6 0,-16 2 7 16,10 0-6-16,-1 0-17 0,0 0 9 15,-9 0-3-15,8 0 13 0,-8 0-8 0,8 0-7 16,-8 0 30-16,7 0 6 0,-7 0-32 0,8 0 21 16,-8 0-2-16,0 0 6 0,6 0-14 0,-6 0-4 15,0 0 0-15,0 0 9 0,0 0 1 16,7 0-16-16,-7 0-1 0,0 0-11 0,0 0 5 15,6 0-26-15,-6 0 10 0,0 0-8 0,0 0-15 16,0 0-19-16,0 0-19 0,0 0 7 16,0 0-61-16,10-5-67 0,-11 5-170 0,-1-3 28 15,0 0-15-15,-2-1 3 0</inkml:trace>
  <inkml:trace contextRef="#ctx0" brushRef="#br0" timeOffset="840319.9342">20396 15344 224 0,'0'0'143'0,"0"0"-30"16,0 0-8-16,0 0-14 0,0 0-11 0,0 0-9 15,0 0-7-15,-13 0-10 0,13 0 22 16,0 0 24-16,0 0-16 0,0 0-54 0,0 0 31 16,0 0 6-16,0 0-24 0,0 0 14 15,0 0 8-15,0 0-29 0,0 0 1 0,0 0 16 16,0 0-18-16,0 0-1 0,0 0-7 0,0 0-20 16,0 0 20-16,0 0-10 0,0 0 2 15,0 0 6-15,0 0-9 0,0 0 12 0,0 0-16 16,0 0 5-16,0 0 2 0,0 0 3 15,0 0-4-15,0 0 3 0,0 0-14 0,0 0 7 16,3 15 1-16,3-15-1 0,2 0-3 0,3 0-4 16,0 0 6-16,2 0 3 0,4 0-6 15,3 0-6-15,1 0-8 0,0 0 14 0,1 0 6 16,3 0-24-16,-2 0 5 0,-1 0 8 0,23-10 5 16,-24 9-4-16,0-3 2 0,-2 3 4 15,1-2-18-15,-1 0 24 0,1 0-12 0,-1 1 16 16,1 2 6-16,2-3-7 0,0-1-12 15,3 3 15-15,-3-1-26 0,0-2 26 0,0 2-2 16,-5 0-10-16,3 0 8 0,-1 0 0 0,-5 1-11 16,1 1 15-16,-6 0 3 0,-1-1-16 0,-2 1-9 15,0-1 15-15,-2 1-22 0,1-2 16 16,-1 2-6-16,-1 0 3 0,1 0-8 0,0 0 4 16,0 0 6-16,-1-1-3 0,-1-1-16 0,0 2 6 15,-2 0 5-15,0 0 3 0,0 0 6 0,0 0-29 16,0 0-20-16,0 0 11 0,0 0-37 15,0 0-11-15,7 0 27 0,-7 0-11 0,0 0-8 16,0 0 5-16,0 0-55 0,8 6-68 16,-12-5-171-16,1-2 21 0,0 1 15 0,-2 0 6 15</inkml:trace>
  <inkml:trace contextRef="#ctx0" brushRef="#br0" timeOffset="841069.8483">20749 15129 282 0,'-2'-5'158'0,"0"3"1"16,2-2-19-16,-1 2-8 0,0 0-8 0,-1-1-52 0,1 1 13 15,0 1 5-15,1-2 7 0,1 2-36 16,-1-1 2-16,0 1-36 0,0 0 33 0,-1 0-38 15,1-1 19-15,0 2 19 0,0 0-28 0,0 0-4 16,0 0-1-16,1 0 4 0,-1 4-18 0,0-3 15 16,0 1-9-16,0 1 10 0,0-2-8 15,0 3-18-15,0 0 8 0,1-1 14 0,-1 2 4 16,2 2 1-16,-2-2 5 0,1 0-6 16,-1-5-3-16,0 7-22 0,0 1 1 0,0-1 31 15,0 7-12-15,0-1-9 0,0 1 11 16,0-2-14-16,0 4 6 0,0-1 13 0,0 0-10 15,0 0 3-15,0-1-17 0,0 3 20 0,0-1 6 16,0 1 2-16,0 0-17 0,-13 18 16 0,11-17-7 16,1 1-8-16,-4 3-1 0,2-3-8 15,0 1 25-15,0 0-14 0,1 2 8 0,-2-3 9 16,2 1-18-16,0-1-3 0,-1 3 1 16,0-1 2-16,1-1-6 0,1-2 3 0,0 1 17 15,-3 1-2-15,3-4-5 0,-2 0-15 16,0 3 3-16,-1-2-2 0,2-6 10 0,0-1-2 15,0-1-9-15,-3 5 7 0,3-3 3 0,0-2-22 16,-2 0 9-16,3-2-7 0,-1 0 18 0,0-2-26 16,1 1 15-16,0-2-3 0,1 0-12 15,-2 0 10-15,2 0-2 0,0 0 5 0,-2-2 1 16,1 1 15-16,1 0-1 0,0-2-20 16,-1 1 14-16,1 1 3 0,-1-2-2 0,0 1-13 15,1 1 23-15,0-2-10 0,0 1 4 0,-2-1-10 16,2-1 11-16,0 0-23 0,-2 0-28 15,2 0-26-15,0 0-23 0,0 0-30 0,0 0 11 16,-3-13-340-16,3 7 29 0,0 0-26 16,1-11 26-16,-1 6 19 0,0-3 0 0</inkml:trace>
  <inkml:trace contextRef="#ctx0" brushRef="#br0" timeOffset="864192.1598">13117 16506 345 0,'0'0'44'0,"0"0"3"0,0 0 4 0,0 0-4 16,0 0 11-16,0 0-5 0,0 0 34 0,0 0-6 15,0 0-9-15,0 0-9 0,0 0-6 16,0 0 7-16,0 0-3 0,0 0-3 0,0 0 4 16,0 0 7-16,0 0-5 0,-24-22-22 15,24 19 9-15,0 2-12 0,2-2 10 0,-2-1-18 16,2 2-1-16,2-1 10 0,0-3 4 0,0 3-19 15,2-8-2-15,-1 3 2 0,1 2 5 0,-2 1-5 16,2 0-11-16,-2 1 14 0,-1 1-8 16,1 1-20-16,-2-1 2 0,2 3 31 0,-2-2-21 15,1 1-6-15,1 0 6 0,1 1 6 0,0 0 2 16,-5 0-5-16,0 0-6 0,6 0-17 16,-6 0 22-16,15 10 6 0,-1-1-22 0,-7-3 15 15,2 1-9-15,3 0 13 0,-2 0 6 0,-5-3-5 16,4 0-13-16,-4 2-12 0,-1-1 18 15,-2-4 2-15,3 4 6 0,-3-4-24 16,0 0 25-16,2 4-4 0,-2-4-11 0,1 1 10 16,0 0-12-16,-3 0 2 0,2-2 4 0,0 1-4 15,0 1 7-15,0 0 7 0,-1-2 6 0,1 0-9 16,-2 1 12-16,2 1-18 0,0-2 4 16,-2 0-1-16,0 0-13 0,2 1 4 0,-2-1-9 15,0 0 12-15,0 0-13 0,0 2-9 16,0-2-21-16,2-3 14 0,-4 4-28 0,2-2-10 15,0 1 5-15,0 0-43 0,0 0-21 0,0-2-108 16,-2 0 16-16,2 0-159 0,-2-1 24 16,2-1 4-16</inkml:trace>
  <inkml:trace contextRef="#ctx0" brushRef="#br0" timeOffset="865542.2442">13117 16569 331 0,'-2'1'166'0,"0"0"-10"0,2-1-17 16,-2 0-5-16,2 2 18 0,-2-2-20 0,2 0-27 15,0 0 0-15,0 0-18 0,0 0-4 16,0 0-14-16,0 0-7 0,0 0-4 0,0 0 4 16,0 0-9-16,0 0 0 0,0 0-22 15,0 0-4-15,0 0 9 0,0 0-19 0,21-22 10 16,-8 15 5-16,-1 0-16 0,0 0 6 0,-3 3-5 15,0 1 2-15,1 1-1 0,-2-1-23 16,1 1 17-16,9-2 2 0,-5 4 1 0,5-1 10 16,-6 1-6-16,-4 0-5 0,-1 0-17 15,7 0 24-15,15 10-17 0,-16-7-8 0,3 2 10 16,-3 2 1-16,3-1-8 0,0 0 3 0,-2 0 14 16,1 0 5-16,-1 1-17 0,-1-1-8 0,3 0 6 15,-5-1 8-15,2 1-12 0,1 2 2 16,-5-5 16-16,3 0-8 0,-2-1-18 0,-1 0 24 15,0-1 4-15,-1 0-14 0,-8-1 7 16,15 0 0-16,-1 0-4 0,3 0 16 0,19-12-8 16,-18 5 4-16,0 0 15 0,-2 2-25 0,2-8 15 15,-1 1-11-15,0-4 3 0,0 4 15 0,1-5-8 16,-2-1-14-16,2 1 21 0,-3-2-14 0,1 1-2 16,-4 4 17-16,2-4-9 0,-1 3 7 15,-1 0-9-15,-2 2-13 0,-1 3 21 0,-2 1-6 16,-2 2-16-16,-1 1 1 0,1 0 10 15,-1 3 0-15,-2 0-4 0,2-1-6 0,-1 1 0 16,1 0 15-16,1 0-30 0,0 2 21 16,1-2-10-16,11 0-5 0,-5-1 17 0,-1 3-7 15,1 0-9-15,8 1 16 0,-20 0-10 0,12 0-10 16,3 0-1-16,14 12 17 0,-15-10-16 0,1 6 9 16,2 1-7-16,-4-2-9 0,2 2 1 15,-1-1 0-15,-3-1 14 0,5 1-3 0,-3 2 0 16,-1-2 5-16,3-1 0 0,-3-4 2 15,1 2 12-15,0-2-3 0,-3-2-16 0,2-1-7 16,-12 0 6-16,7 0 8 0,5 0-3 16,19-15-13-16,-15 7 10 0,-2 0-10 0,3-2 16 15,1 0-1-15,-3 2 0 0,-2 1 3 0,0 1-10 16,-1 0-6-16,-6 2 6 0,1-1-12 0,-3 4-1 16,3-4 10-16,-4 4 8 0,1 0-4 15,0 1-2-15,1 0 0 0,-5 0 19 0,0 0-30 16,0 0 28-16,8 0-13 0,-1 0-11 15,13 15 18-15,-7-10-12 0,2 1-1 0,1 1-2 16,3-2-5-16,2-1 13 16,8-2-2-16,0-1 0 0,-15-1 0 0,8 0 7 0,32-10-3 15,-23 2 9-15,1 2-10 0,-3 0-12 16,2-1 24-16,-1-3 1 0,2 2-8 0,-5-2-5 16,3 0 6-16,-1 1-16 0,-4-1-6 0,3 0 12 15,-2-4 5-15,-1 3 15 0,-3 0 5 16,-1 0 5-16,-1 1-5 0,-4 2 12 15,2 0-12-15,-4 0 3 0,-3 3 15 0,-5 0 0 16,2 0-20-16,-3 2 19 0,0 0-15 0,-1-2 7 16,-1 3 2-16,0-1-3 0,-1 0-18 0,0 0 11 15,0 1-10-15,-1 0 10 0,1 2-2 16,-2-2-22-16,0 2-33 0,0 0 0 0,0 0-20 16,0 0-19-16,0-6-13 0,-2 7-37 0,2 1-13 15,0 3 12-15,0-4-138 0,0 4-134 0,3-3 27 16,1 3-51-16,17 1 25 15,6-2 63-15,5-2 8 0</inkml:trace>
  <inkml:trace contextRef="#ctx0" brushRef="#br0" timeOffset="866607.6693">16445 16281 291 0,'-1'0'232'0,"0"0"-53"0,1 0-2 0,-2 0-14 16,2 0-28-16,1 0-13 0,1-1-13 0,1 0 1 16,0 1-19-16,1-4-2 0,0 2 3 15,11-4-14-15,-1 0-19 0,4 1 6 0,-3-1-1 16,3-1-8-16,2 1-14 0,0-1 3 16,1 1-15-16,1-1 11 0,0 1-10 0,2 0-9 15,0-1 6-15,3-1 8 0,-3 4 2 0,1-3-10 16,3 3 5-16,-3 0-11 0,-4-1 3 15,1 1-9-15,0 3 10 0,2-2 4 16,-2 3-17-16,-3 0-10 0,-7 0 8 16,3 0 5-16,2 0 1 0,1 0-7 0,21 15 10 0,-19-8-5 15,1 2-11-15,-1 0 11 0,-3-2 14 16,1 4-29-16,-1 0 11 0,0-1-5 0,-2 1 9 16,4 2 2-16,-2-2-7 0,-1-2 10 15,2 2-5-15,-2-2-4 0,2 0 7 0,0-1-2 16,1-1 2-16,2-2 20 0,-1-2-18 0,3-2 1 15,-2 1-4-15,-10-2-4 0,8 0 6 16,24-15 9-16,-19 7 4 0,2 0 2 0,-2 1-15 16,-1-4 7-16,1 1-4 0,3 0-17 15,0-1 13-15,-3 2 4 0,-2-1-8 0,-1 3-12 16,-2 0 23-16,-4 0 4 0,1 1-28 0,-5 1 6 16,-2 4 2-16,-1-4-8 0,-3 4 11 0,0-1-19 15,1 1 18-15,-4-1-4 0,3 2-3 16,1-1 10-16,0-1-17 0,-1 2 13 0,-5 0-13 15,7 0 12-15,5 0-7 0,4 0-11 16,-2 0 13-16,20 11-12 0,-12-8 21 0,4-1-23 16,-1 3 18-16,0-1-3 0,0-1-1 15,6-1 11-15,-5 1-7 0,1-3-19 0,-1 4 13 16,1-1 4-16,-1 0 9 0,2 1-31 0,2-4 16 16,0 4 12-16,-1-2-2 0,-16-2-3 15,9 0-3-15,5 0-8 0,0 0 7 0,1 0-2 16,2 0 14-16,0 0-19 0,0 0 2 0,4 0 8 15,34-9-19-15,-37 6 31 0,2-1-21 0,3 2 9 16,-8-3 4-16,2 2 3 0,0-1-14 16,-2 2 15-16,-4 0-1 0,-1-1 16 0,-2-2-15 15,-1 5 1-15,-6-2-7 0,-3 1 12 16,-1 1 14-16,-3 0-17 0,0-1 3 0,-1 0 6 16,-1 1-5-16,2-1-16 0,-3 0 20 0,1 0-8 15,-3-1 22-15,3 2-24 0,-1-2 5 0,-1 1 13 16,2 0-23-16,-2 1-11 0,0-1 15 15,1-2-18-15,-1 1 6 0,-2 0-42 0,1-1 10 16,2 0-39-16,-4-1-6 0,0 2-24 16,0 2-46-16,0 0 13 0,0-11-126 0,-18-11-157 15,4 10-13-15,-2-1 28 0,-5 0 1 16,-1 1 42-16,-3 0 13 0,-4 1 18 0</inkml:trace>
  <inkml:trace contextRef="#ctx0" brushRef="#br0" timeOffset="869388.9814">14784 14908 320 0,'0'0'136'0,"0"0"-19"0,0 0-17 0,0 0-13 0,0 0 9 16,0 0-18-16,0 0-10 0,0 0 1 15,0 0 17-15,-13 0-10 0,13 0-22 16,0 0 27-16,0 0 4 0,0 0-12 0,0 12-9 15,0-12 2-15,0 0 1 0,0 0-1 0,0 0-10 16,0 0 0-16,0 0-7 0,0 0 11 0,0 0-12 16,0 0-1-16,0 0-1 0,0 0-4 15,0 0-1-15,0 0-16 0,0 0 1 16,0 0 9-16,0 0-10 0,-19-9-21 0,19 6 21 0,-1 0 2 16,0-1-11-16,1-1 10 0,-2 0-12 15,0 1 5-15,0 0-16 0,-1-2-2 0,1 0 11 16,0-8 10-16,-5-3-5 0,5 4 9 15,-1 2-9-15,2-6-6 0,-2 4 2 0,-1-2-15 16,-1 1 11-16,-2-2-7 0,1 0 11 16,-1 2 8-16,-4-2-4 0,4 0 5 0,-2 2-9 15,2-3 7-15,0 3-10 0,-4 1 5 0,2-4-7 16,-2 6 3-16,2-3 2 0,0 1 5 0,3-1-6 16,-1 3-10-16,0 2 7 0,-2-2 12 15,6 4-15-15,-1-2 17 0,0 1-15 0,2 1 7 16,-2 1-9-16,1 2 1 0,0 1 12 15,1-2-2-15,1 1 2 0,-3 2-2 0,3-2-18 16,-2 1-4-16,1 2 3 0,0-4 6 16,1 3-6-16,-2-1 8 0,1 1-9 15,-1-1-3-15,1 1 2 0,2 2 0 0,-2-2 14 16,-1 0-26-16,2-1-19 0,-1 2-9 0,0 1-4 16,2 0-17-16,0 0-58 0,0 0 9 0,0 0-108 15,-7 8-170-15,8-3 17 0,1 0 24 0,2-1 18 16,8 3 38-16</inkml:trace>
  <inkml:trace contextRef="#ctx0" brushRef="#br0" timeOffset="870274.0506">17831 14768 502 0,'1'-2'134'0,"-2"0"-6"16,1 0-10-16,-2 1-14 0,2-1-12 16,0 1-24-16,0 0 0 0,-2 1 19 0,2-3-5 15,0 3-16-15,0 0 7 0,0 0 2 16,-2-7-17-16,2 6-4 0,-1-2 0 0,0 0 3 16,1 2 5-16,-1-3-7 0,-1 2-5 15,0-2-1-15,1 0-3 0,-2-1-4 0,1 1-8 16,0-1 3-16,-1 2-8 0,-7-10 4 0,5 3 20 15,1 1-16-15,-4-5-13 0,-1-1 29 16,-3 1 4-16,3 0-11 0,0-1-16 0,1 1 10 16,0-1 1-16,-3 0 8 0,3 2-16 15,0-1-2-15,0-3 3 0,1 6-6 16,-1-1 16-16,3 1 1 0,0-3-25 0,-1 4 16 16,1-4-2-16,0 4-10 0,4 2 17 0,-5 1-19 15,4 3-1-15,0 0-5 0,0-2-4 0,0 3 19 16,-2-2-12-16,3 1-13 0,0 2 6 0,-1 0-1 15,0-2 1-15,2 2-6 0,-2-1-1 16,2 0-6-16,-2 3 10 0,2-2 6 0,-1-1-13 16,1 3-11-16,0-1 14 0,-1-1-12 15,1 1-5-15,0 1 7 0,-1 0-7 0,1-2-9 16,0 2-16-16,0 0-26 0,0 0-12 0,0 0-26 16,0 2-37-16,0 0 12 0,-3 0-164 15,0 1-111-15,0 0 25 0,-9 8 24 0,1-4 22 16,0-4 7-16</inkml:trace>
  <inkml:trace contextRef="#ctx0" brushRef="#br0" timeOffset="1.13591E6">12675 13795 331 0,'0'0'198'0,"0"0"-11"0,0-13-21 16,0 13-15-16,0 0-29 0,0 0 1 16,0 0 2-16,0 0-25 0,-26-24 4 0,25 22 0 15,-3 1-35-15,4-1 29 0,-5 0-16 16,2 0-2-16,1 0 3 0,-2 1-4 0,2 0-17 15,-2 0 1-15,1 1 4 0,-1-1 0 0,0-1-13 16,0 1-7-16,0 0 1 0,4-1-7 16,-4 2 4-16,-1 0-7 0,1 0 1 0,4 0-17 15,0 0 18-15,0 0-15 0,-8 0 6 16,8 0-2-16,-8 0-6 0,1 0-10 0,-4 10 10 16,-3-2 0-16,5-1-11 0,-3 1-2 0,2 1 15 15,-1 1-4-15,2 0-7 0,-1 1-8 16,4-2 5-16,-1 3-4 0,1 0 4 15,-3-1-8-15,2 1 25 0,0 0-8 0,3 0-20 16,-2 3 2-16,0-1 3 0,-3 1 17 0,3-2-12 16,4 1-8-16,-3 1 18 0,1-1-23 15,-1 1 6-15,5 0-2 0,-5 1 3 0,3 0 12 16,0 1-14-16,0 1-9 0,2-11 9 0,0 7 13 16,0-1 6-16,0 2 1 0,0-1-14 0,0 2 0 15,0-2-15-15,6 2 13 0,4 14-9 16,-8-20-4-16,0 0 13 0,-1-1-15 0,7 2 20 15,-5 6 1-15,3-3 1 0,1-5 1 0,-4-1-20 16,3 5-5-16,1-6 12 0,1 5-4 16,0-3-1-16,2 0 22 0,4-1-13 0,0 2-9 15,-6-3 23-15,6-3-15 0,-3 3 2 16,2-5-17-16,-3 1 6 0,1-1-1 0,4 2 11 16,-1-4-7-16,-5 3 1 0,-9-3 20 0,12 0-19 15,1 0-3-15,20-13 1 0,-14 8-9 16,-2-1 14-16,4 3-5 0,-3-6 12 0,-1 1-4 15,0-1 1-15,0 0 9 0,-3-2-13 0,1 4 12 16,1-3-15-16,-4 2-6 0,0-3 15 16,-2 0-12-16,1 3 20 0,0-1 20 0,-1-2-26 15,0 4 6-15,-3-6 3 0,1 2-9 0,0-2 5 16,-1 0-13-16,-1 0 28 0,-4 3-11 16,1 1-5-16,0 0 21 0,-1 1-10 0,0 0-4 15,-2 2 12-15,0-1 0 0,0 0 7 0,2 0 1 16,-2 1-2-16,0-1 3 0,0 7-21 15,0-7 16-15,0 0-25 0,0-4 33 0,0 0-17 16,-16-18-15-16,14 19 14 0,0 0-2 0,0 1-4 16,1 1-23-16,-3 1 15 0,2 0-14 15,-2-6-1-15,-1-1 47 0,0 3-3 0,-1 4-39 16,1-9 0-16,1 6 1 0,-3-1-2 0,0 1 32 16,2 3 1-16,-3-4-12 0,3 2 11 15,-1 1-1-15,0 1-1 0,-2-3-14 0,1 2 17 16,-1 1-8-16,-2-3-4 0,3 4-10 15,-2 0 14-15,3 1-5 0,-6-2-7 0,2 0-8 16,3 2 6-16,-7-2-33 0,5 1 28 0,3 2 5 16,-1 1 13-16,-1-2-13 0,4 1-4 15,-2 3-3-15,1-2 9 0,1 1-8 0,-4 1-28 16,2-1 3-16,0 1 1 0,1 1-55 0,-2 0 11 16,7 0-49-16,-7 0-27 0,-1 0-11 15,-3 0-38-15,-16 18-34 0,13-8 19 0,5 1-196 16,-4 5-62-16,-3-2 30 0,7 2 11 0,-2 0 13 15,3 0 28-15,0 5 67 0,3-2 8 16</inkml:trace>
  <inkml:trace contextRef="#ctx0" brushRef="#br0" timeOffset="1.13653E6">12316 14699 692 0,'-3'0'196'0,"1"0"-22"15,0 0-20-15,2 1-23 0,-2-1-3 16,0 2-11-16,2-4-1 0,0 4-19 0,0-2-9 15,2 0-2-15,0-3-12 0,2 2-4 0,3-1 4 16,11-4-16-16,6-1 6 0,-1-4-7 16,2 0 20-16,0-1-30 0,2 2 4 15,-6-4 1-15,7 1-6 0,3-2 19 0,0 2-13 16,-1 0-3-16,1 0-17 0,-3-1-3 0,-2 0 15 16,1 2 3-16,-2-1 9 0,-1 1 1 0,-1-2-3 15,0 1 9-15,-2 5-7 0,-2-4-9 16,-1 0-13-16,0 4 23 0,-6 1-20 0,0 2 4 15,1-4 0-15,-5 5-21 0,1 0 3 16,-3 0 5-16,0 1 9 0,-2 2-20 0,0-4 9 16,-2 4-20-16,3-2 32 0,-3 0-3 0,-2 3-22 15,0 0-12-15,0 0-33 0,0 0-15 16,0 0-16-16,0 0-40 0,0 0-28 0,4-6-5 16,-6 7 14-16,2 2-168 0,-6 0-114 0,-10 5 30 15,5 3 23-15,-2 1 0 0,-8 0 21 16,5 2-36-16,-1 0-5 0</inkml:trace>
  <inkml:trace contextRef="#ctx0" brushRef="#br0" timeOffset="1.13699E6">12406 14836 354 0,'-3'1'286'0,"-1"-1"-50"16,2 2-25-16,-1-1-22 0,0-1-2 0,1 1-13 16,2 1-25-16,-2-2-18 0,2 2 10 0,-2-1-13 15,4-1-37-15,0-1-7 0,1-1-5 0,4 0 2 16,6-4-9-16,6-2-5 0,2-1-15 16,0 0-13-16,1-3 9 0,3 1-15 0,1-4 0 15,4-2 12-15,-1 0-9 0,5 0-15 16,2-1 1-16,-2-3 9 0,4 1-9 0,2 0-8 15,-4 1 4-15,-2 2 8 0,2 1-8 0,-2 2-1 16,-1 1 3-16,-6-1 25 0,0-1-11 16,-2 5-6-16,1 2 25 0,-9-2-12 0,0 2-17 15,-3 1 15-15,1 2-11 0,-3 2-4 16,-5-1 18-16,1 1-23 0,-3 0 11 0,-1 2-5 16,1-2 5-16,-2 1-20 0,1 0-1 0,-2 0 10 15,2 1-7-15,1 1-3 0,-3-1 9 0,0 1-29 16,0-2 20-16,1 2-19 0,0-3 15 15,-3 3 15-15,0 0-35 0,0 0-27 0,0 0-12 16,0 0-22-16,0 0-35 0,0 0-64 0,8-8 15 16,-8 6 15-16,0-2 13 0,-2 0 13 15,2 0 10-15,0-2 10 0,-4-12 11 0,4 11-323 16,-8-18 87-16,0 6 23 0,-3-3 22 16,4 1 22-16,-9 0-73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7T07:33:15.9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6095 16537 400 0,'0'0'150'0,"0"0"8"0,0 0-44 16,0 0 28-16,0 0-19 0,0 0-10 0,0 0-8 15,0 0 0-15,0 0-7 0,0 0-15 0,0 0-10 16,0 0-1-16,0 0-3 0,0 0-13 0,0 0-12 15,9-1 2-15,2-9-14 0,3-2-8 0,2 2-4 16,0-3 11-16,4 1-7 0,-1-2 9 16,1 3-13-16,2-1-1 0,-1 0 1 0,-2 1 10 15,0 3-7-15,-1 1 3 0,0 1-15 16,-1 2 9-16,-4 3 7 0,7 0-19 0,-13 1 3 16,1 0-2-16,1 0-11 0,8 10 5 0,-11-7-10 15,7 6 17-15,0 1-2 0,1 3 1 16,-1-2 2-16,-1 2-10 0,-2 0 11 0,0-1-9 15,3-1-16-15,-2 0 23 0,0-1 11 0,-1 1-3 16,3-3-2-16,-1 0 13 0,-2-2 10 16,4-1 5-16,-3 0-21 0,0-3 14 0,1 0-7 15,-1-2-6-15,-2 0-2 0,6 0-1 0,4 0-6 16,20-14 21-16,-18 8-24 0,-1-2 23 16,0 1-10-16,-4 1 8 0,2 0-13 0,-2 2-2 15,1-1-2-15,-5 2 16 0,-1 1-24 16,-2 0 3-16,0-1 20 0,-1 2-26 0,-1 1 0 15,-1-2-1-15,-1 2 21 0,3 0-13 0,0-1 6 16,8-1-3-16,-16 2-15 0,14 0 15 16,1 0-1-16,5 0-21 0,0 0 9 0,5 0 12 15,-2 0-2-15,25 11-9 0,-24-11-9 0,-11 0 4 16,4 0-7-16,6 0-3 0,1 0 5 0,0 0-4 16,-1 0 16-16,0 0-11 0,-1 0-13 15,18 8 8-15,-18-4 8 0,-6-1-12 0,1 4 27 16,-6-4-22-16,3 3 7 0,0-1 5 15,-6 1-7-15,0-3 5 0,1 2 10 0,0-4-8 16,4 6 3-16,2 0 0 0,-7-2-7 0,2 1-4 16,2 0-9-16,2 1 7 0,0-2 16 0,-3 1 2 15,4-2-6-15,-3 5-12 0,1-5 7 16,1 1-5-16,-4-2 19 0,2 4-6 16,1-6 1-16,0 2-1 0,-3-1-14 0,10-1 4 15,-5 0 10-15,0-1 4 0,8 0-24 0,-12 0 4 16,6 0 9-16,4 0 12 0,30-14-15 15,-24 10-2-15,0-1 8 0,-1 1-8 0,1-1 2 16,-4-1 4-16,0 2 6 0,-5 0 22 0,-1 0 1 16,-7 1-16-16,-3 1 12 0,1 0 8 0,-2 0 14 15,-2 1 21-15,0 1-29 0,-1-3-2 16,0 3 14-16,-1-1-12 0,1 0 0 0,0-1-20 16,-1 1 16-16,0-1-18 0,-1 2 8 0,1-1-13 15,-2 0 2-15,2 0-32 0,-2 0-1 16,0-1-28-16,0 0-56 0,0 2 9 15,0 0-176-15,0 0 24 0,0 0-221 0,-12-14 9 16,1 6 62-16,4-5 20 0,5 0 8 0,2 1-26 16</inkml:trace>
  <inkml:trace contextRef="#ctx0" brushRef="#br0" timeOffset="2122.2962">29989 15533 234 0,'0'0'177'0,"0"0"-13"15,0 0-28-15,0 0-5 0,11 5-16 16,-6-8 0-16,11 1-5 0,-7-4-17 0,5 2-7 16,-2-3-7-16,0 0 4 0,4 0-15 15,-1 3-16-15,0-3 3 0,4 0 0 0,0 2-23 16,3-1 17-16,-1-1-14 0,4 2 6 0,-1-2-21 15,3 2-4-15,-2 0 2 0,-2 4 9 16,2-2 8-16,-3 0-26 0,-1 3 15 0,-4 0-10 16,-7 0 4-16,0 0-20 0,1 0 10 0,3 0 14 15,16 11-5-15,-16-5 7 0,1 4-2 16,-3-1-8-16,0 1 0 0,-2 3 5 0,-1 2-14 16,-1 4-6-16,1-3 10 0,1 2 5 15,-1 0-2-15,2-1-1 0,-1 0 9 0,4 1-14 16,-3-2 17-16,4 0-3 0,1-3 10 0,2 1-1 15,1-2-3-15,-1-2-5 0,3 2-3 16,4-5 12-16,-1-1 1 0,2 0-12 0,0-3 12 16,2 0-4-16,-1-3-3 0,1 0-29 15,-11 0 29-15,4 0-26 0,4 0 7 0,30-11 27 16,-27 7-8-16,-2 1 2 0,0-2-22 16,1 0 12-16,-2 2 12 0,-3-3-6 0,0-1-21 15,-2 3-2-15,4-2 16 0,-2-1-10 0,2-1 12 16,1-1-8-16,1 0-5 0,0 2-4 15,1 1-2-15,-1-1 21 0,5 2-14 16,-3 2-7-16,1 0-1 0,-1 2 10 0,-16 1 2 16,6 0-16-16,2 0 11 0,3 0 3 0,0 0-11 15,-3 0-3-15,1 0 1 0,0 0 14 16,-1 0-8-16,2 0 2 0,0 0 2 0,21 15 10 16,-20-11 13-16,1 0-4 0,-1-1-3 0,0 0 15 15,-1 0 3-15,-1-3-7 0,-2 1-10 16,2 1 6-16,-15-2 15 0,4 0-16 0,1 0 34 15,-1 0-27-15,0 0-1 0,-1 0-9 0,-2 0 13 16,0 0 2-16,-1 0-2 0,-6 0 13 16,9 0-35-16,-2 0 10 0,5-12-12 0,-7 11 13 15,0 0-16-15,0 1 7 0,-1-2-16 16,-1 2-21-16,0-2 3 0,0 1-35 0,-2 0-22 0,0 0-29 16,-2-3-16-16,0 4-28 0,-2-2 12 15,-2 0-123-15,-12-4 20 0,-5 0-187 0,-2-3-13 16,-1 1 40-16,-3 2 7 0,-5 0 24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7T07:26:19.4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4102 1499 239 0,'1'1'304'0,"1"0"-56"16,1 0-32-16,-1-1 3 0,1 0-34 0,-3 3-21 16,1-2 8-16,-2 0-26 0,-2-1-13 0,1 1 3 15,0 0-13-15,-1-1-16 0,0 2-29 16,0 0 17-16,-1-1-33 0,-1-1 2 0,0 1 4 16,-1-1 14-16,1 1-19 0,-1-2 9 15,2 0-1-15,4 1-5 0,0 0-7 0,-8 0 3 16,0 0 16-16,8 0-6 0,-15-9-23 0,11 5 16 15,1 1-23-15,0-1 7 0,0-2 21 0,1 1-38 16,-1-1-5-16,4 0 11 0,-1 6 21 16,0-10-9-16,14-13-49 0,-5 9 12 0,-5 6 14 15,3 2-22-15,-1 1 34 0,5-4-49 16,-2 5 4-16,3 1 13 0,-5 3-21 0,-7 0 30 16,9 0-34-16,19 10 21 0,-14-4-15 0,1 3 17 15,-2 1 7-15,-5 0-5 0,-4 1-3 16,3 2 27-16,-7-7-45 0,0 4 24 0,0-1 26 15,0 4-28-15,-13 17 15 0,5-14-20 0,-4-1 14 16,4 2-10-16,-10-5 7 0,1-2 0 0,1-1-2 16,1 0 3-16,-1 0 15 0,1-2-48 0,-1-2 18 15,3-2 16-15,1-2-10 0,3-1-6 16,2 0 1-16,-3 0 0 0,-8-12 1 16,8 4-1-16,2 4-1 0,2-9 27 0,2-3-4 15,1-3 19-15,3 6-5 0,0 4-24 0,0-4-1 16,11-18-3-16,-1 13-12 0,3 4 6 15,-4-3-1-15,1 2 39 0,1 3-20 0,1 0-5 16,5 1 0-16,-1 3-3 0,3-1 2 0,0 4-5 16,1 1-2-16,1 1 5 0,0 3 13 15,1-2-12-15,-11 2 0 0,4 0-3 0,21 18-7 16,-15-8 0-16,-4 0 0 0,1 2 5 0,0 3-2 16,-4 1-20-16,2 3-18 0,-4-2 4 15,-1 0 36-15,-2 4 18 0,-1 3-16 0,-4 2-5 0,-3 2-1 16,0 1-16-16,-1-16 1 0,-11 32 24 15,2-13 12-15,-5 2-15 0,0 0-6 0,-5 1 29 16,0 0-17-16,-1 0-1 0,-1-1-2 16,-3-2-9-16,1 2-10 0,-3-4 37 0,1-3-25 15,1-1 12-15,-2-3-19 0,3 0 0 16,-4-2 0-16,0-2 19 0,0-2-19 0,-1-1-24 16,0-1 36-16,-2-5-8 0,1-1-10 0,-3-2-17 15,2 2 19-15,1-5 6 0,-3-2 10 16,17-2 1-16,-8 0-6 0,-2 0 3 0,-22-17 9 0,26 7-16 15,3-1 1-15,2-2 5 0,3-1-7 16,4-2 9-16,2 0-38 0,3-1 19 0,2 0 6 16,2 7 26-16,0-3-22 0,0-4-3 15,17-17 2-15,-5 16-9 0,2 0 6 0,4-3 13 16,-1 5-27-16,4 1 21 0,1 2-6 16,3 2-5-16,-1-2 9 0,1 4-14 0,0 2 18 15,3 0-14-15,0 5 7 0,2 2-3 16,-15 0 1-16,9 0-10 0,29 11 2 0,-24-2 12 15,-2 3 12-15,0 1-11 0,0 0-15 0,0 1 15 16,-2 4-8-16,2 0 26 0,-3 1-23 0,-2 1 0 16,1 1 3-16,0 1 2 0,-3 2-27 15,1 2 35-15,-2-6-5 0,-2 4 21 0,1 1-26 16,-5-1 9-16,3-4-26 0,-3 3-7 16,2-2 24-16,-3 2 16 0,-1-3-15 0,1 2 25 15,-1 0-20-15,1-1 17 0,-6-4-21 16,2 0 6-16,-2-2-15 0,-1-5 21 0,0-4-10 15,-1 2-2-15,-1-1 1 0,-1-2-3 0,-1 0-1 16,1-3 11-16,0 2-9 0,-1-1 7 16,0 0-15-16,-1-2 5 0,0-1-29 0,0 0 1 15,-2-1-121-15,-1 0-56 0,1-2 22 16,-11-8-216-16,4-7-117 0,0 2 36 0,-2-3 25 16,0-5 31-16,0 1 46 0,1-2 72 0,0 0 21 15,-4 0 15-15,1-2-27 0</inkml:trace>
  <inkml:trace contextRef="#ctx0" brushRef="#br0" timeOffset="3532.3642">5611 1284 237 0,'-1'2'236'0,"1"-2"-56"15,-1 0-3-15,-1 0-21 0,2 0-5 0,-1 1-11 16,-1 0-31-16,2 0 3 0,-4 0-18 0,-1 0-2 16,-2 2-12-16,-7 1-17 0,0 0-8 0,-2 1 7 15,1-2-2-15,-3 0-26 0,-3 0 20 0,2 1 0 16,-2-1-13-16,0 0 18 0,2-1-4 16,-1 3-11-16,1-4-6 0,5 1 17 15,3-1-27-15,0 0 25 0,-6 2-12 0,7-3 9 16,3 0 16-16,0 1-5 0,7-1-16 15,0 0 9-15,0 0 1 0,-8 0-4 0,8 0 7 0,0 0-9 16,-8 0 3-16,8 0-14 0,0 0 6 16,0 0-6-16,-6 0-12 0,6 0 4 15,0 0-5-15,0 0-13 0,0 0 1 0,-12 10 15 16,10-4-22-16,2 0 26 0,-1-3-13 0,1 4 2 16,-1 1 13-16,1 0 3 0,0 10-1 0,-1 0 4 15,1-9-3-15,0 2-3 0,0 6 3 16,0 2 7-16,0 0-28 0,0 1-3 0,0 3 12 15,0 0-14-15,0 2 35 0,0 2-46 0,0-2 16 16,0 2 42-16,-12 29-35 0,10-26-11 16,1-4 23-16,-2 5-1 0,-2-3-4 0,-1 0-21 15,3-2 4-15,-1-1 23 0,3 0-20 16,-1-2-2-16,0-1 31 0,1-2-9 0,1-11-4 16,0 3-3-16,0 1 13 0,0-1-8 15,0-2 17-15,0-1-16 0,0-1 7 0,0 0-10 16,0-2 5-16,0 1 2 0,11 5-6 0,-8-8-15 15,6 9 3-15,-2-3 1 0,-1-4 17 0,3-1-26 16,4 3-2-16,0-2 18 0,0-1-22 16,2-4-3-16,0-1-1 0,6 2 2 15,-1-2 2-15,-10 0-10 0,6 0 2 0,20-10-1 16,-15 6 1-16,-3 0-85 0,0-2-19 16,-4 1-26-16,-1-3-36 0,-3 0-65 0,1-1 22 15,-6 0-222-15,-3 2 34 0,-2 1-69 0,0 6 32 16,0 0 48-16,0-9 24 0,-20-10 25 15,11 9 13-15,-2 0 3 0</inkml:trace>
  <inkml:trace contextRef="#ctx0" brushRef="#br0" timeOffset="3862.0554">5254 1912 539 0,'-1'-4'267'0,"0"1"-51"0,2 0 0 16,0 0-32-16,1 0-1 0,2-1-14 0,1 1-2 16,9-3-36-16,2-1 13 0,5 0-21 15,-2 0-6-15,1-1-19 0,3 0 6 0,0 3-15 16,0-1-10-16,-1 1-19 0,3-2 10 16,-4 1-7-16,2-1-4 0,-3 2 11 0,-2 0-19 15,0 1-19-15,-4-1 20 0,-2 2-14 0,-4-1 19 16,-3 3-23-16,1 0-4 0,1-1-18 0,-3 1 25 15,0 0-7-15,-1 0-15 0,-1 0-6 16,1 1 5-16,-1-3-18 0,1 1-26 0,-1 0-16 16,-1-1-49-16,0 0-26 0,1-1-48 0,1 0 16 15,-2-1-209-15,1-1-56 0,3-8 29 16,3-1-2-16,1 0 22 0,1-2 12 0,1 3 35 16</inkml:trace>
  <inkml:trace contextRef="#ctx0" brushRef="#br0" timeOffset="4361.9331">6287 1149 293 0,'1'-8'335'0,"2"4"-56"0,-2 0-23 16,1 1-13-16,-3 2-32 0,2-1-16 0,0-1-11 15,1 3-28-15,4 1-30 0,-8 0-1 16,0 0-27-16,2 5-3 0,-5 2-16 0,1 2 1 16,-1 8-13-16,-3-5 11 0,0 7-11 0,-2 1 5 15,1-2-30-15,0 3 8 0,-2 0 6 16,1 0 13-16,1 2-33 0,-5 0 27 0,5 2-5 16,0-1-23-16,-2-2 14 0,0 1 5 15,1 2-27-15,2-1 19 0,-1 3-5 0,2 0 8 16,1 2-21-16,-1 0-14 0,2 2 14 0,1-2 7 15,2 2 12-15,2-14-30 0,0 7-5 0,0 5-2 16,11 26 9-16,-5-26 32 0,2-2-51 16,0-5 23-16,2 3-2 0,4-6 5 15,-1 0 3-15,4-1-2 0,1-2-2 0,1-2-4 16,1 1-2-16,-1-3 1 0,3-3-8 0,-1 0-26 16,-2-2 39-16,3 0-37 0,-5-2 28 15,-6-3-25-15,-1 1 0 0,-1-3 2 0,-1 3 30 16,-1 0-4-16,-2-2-10 0,-1-2-7 0,1 1 2 15,-1-1 9-15,-2 1 2 0,3 2-20 16,-3-2-9-16,0 0-30 0,0-1 13 0,-1 0-35 16,-1 0-4-16,-1-1-39 0,-2-1-17 15,-1 0-33-15,1 1-10 0,-2-2 16 0,-7-5-170 0,-1 0 25 16,0-3-142-16,1 0 29 0,0-1 26 16,3-2 24-16,-3-1 37 0,4-3 36 0</inkml:trace>
  <inkml:trace contextRef="#ctx0" brushRef="#br0" timeOffset="7676.3323">6737 1456 675 0,'0'0'221'0,"0"0"-38"0,0 0-2 0,0-14-15 15,0 14-8-15,-14 0-28 0,14 0-2 0,0 0 1 16,0 0-23-16,0 0 3 0,0 0-27 15,0 0-15-15,0 0 10 0,0 0-5 0,0 0-8 16,0 0-5-16,0 0-15 0,0 0-2 0,0 0 7 16,0 0-7-16,0 0 6 0,0 0-19 0,14 13 16 15,-3-4-1-15,0 3 6 0,3-2 6 16,3 0-8-16,-6 2-10 0,3-1-3 0,2-1-1 16,-2 3 19-16,2-1-18 0,-2 0 15 0,0 1-10 15,2 2-15-15,-1-2 15 0,-3-1-25 16,5 2 21-16,-3-3-10 0,0-3 18 0,-1 4-19 15,2-2-23-15,-5-1 40 0,-2-1-27 0,-2-1 20 16,-4-3-26-16,2-1 7 0,0 2-11 0,0-2 28 16,-2 0-28-16,1 0 6 0,-1-1-10 15,1 0-14-15,-1 0 21 0,0 0-10 0,0-2 35 16,-1 3-48-16,1-1 37 0,-1-2-22 0,1 1-17 16,0 0 13-16,-2 0-16 0,0-1-31 0,0 0 0 15,0 0-39-15,0 0-36 0,0 0-24 16,0-4 12-16,0 1-133 0,0-1-94 0,-1 1 25 15,2-2-102-15,-2-1 25 0,1 0 103 0,-1 0-18 16,0-1 29-16</inkml:trace>
  <inkml:trace contextRef="#ctx0" brushRef="#br0" timeOffset="8126.5246">7190 1458 440 0,'0'0'279'0,"2"-1"-31"0,-2 1-35 15,2 0-19-15,-1 0-33 0,0 1-28 0,0-1-3 16,-1 2-18-16,1 0 12 0,0 0-3 0,1 1-18 16,-2 1-4-16,0 1-3 0,-1 1-13 15,0 0-1-15,1 0 5 0,0 2-9 0,0 5-11 16,0 3 7-16,-11 17-2 0,8-14 0 0,-1 1-19 15,-1 0 9-15,1 3-20 0,-2-2 23 16,-1 0-29-16,1 1 37 0,-3 1-26 0,4 1 10 16,0-3-14-16,-2 0-8 0,1 0 21 0,0-2-21 15,1 1 18-15,-1-2-9 0,-1 0-6 0,1-1 3 16,1-2 4-16,1 0-5 0,1 2-8 0,-1-5-18 16,1-2 2-16,0-2 17 0,-2 5-2 15,2-2-30-15,-2-5 35 0,3-2-37 16,0 0 30-16,1 1-1 0,0-2-14 0,0 0-1 15,0 0-1-15,0 0-19 0,1-2 0 16,-2 2 3-16,2-2-3 0,0-1 3 0,0 0 15 0,0 0-4 16,0 0-36-16,0 0-6 0,0 0-28 15,0 0-9-15,0 0-45 0,-4 8-39 0,4-9 15 16,-2-6-197-16,2 2-120 0,1 0 32 0,4-11 0 16,-5 7 28-16,9-14 24 0,-4 7 16 15,3-2 8-15</inkml:trace>
  <inkml:trace contextRef="#ctx0" brushRef="#br0" timeOffset="12158.5318">8304 1274 351 0,'0'0'241'0,"0"0"-31"0,0 0-20 0,0 0-4 16,0 0-17-16,0 0-26 0,0 0-10 16,0 0-22-16,-7-18-2 0,-3 18-25 0,-2 1 8 15,12-1-27-15,-15 0 1 0,-2 0-18 0,-22 8 24 16,13-6-35-16,4 1 12 0,-5-2 11 15,7 2-13-15,-10-1-12 0,8 2 17 0,1-4-11 16,6 2 24-16,3-1-2 0,2-1-16 16,0 0-14-16,3 1 33 0,1-1-22 0,1 1-8 15,0-1-10-15,-10 0 23 0,7 0-30 0,8 0 11 16,-8 0 14-16,8 0-13 0,-8 0 18 0,8 0-4 16,0 0-13-16,0 0-10 0,-9 9 9 0,8-5-10 15,2-1-7-15,-2 1 3 0,2 2-13 16,-1-1 16-16,2 0-5 0,-2 1 25 0,0 3 0 15,0 1-29-15,11 18 16 0,-10-14 0 0,-1-3-14 16,1 7 10-16,3 1 3 0,-1-1 11 16,-3-9-23-16,0 5 26 0,0 5-14 0,0-1 21 15,0 2-8-15,0 2-15 0,0-1 14 0,0 1-4 16,0 0-3-16,0-1 6 0,-11 25 1 0,9-25-20 16,1 0-2-16,1-11 42 0,0 6-7 15,0 1-5-15,0 1 8 0,0-2-28 0,0 0 39 16,0 0-51-16,0-1 16 0,15 13 28 0,-12-18-14 15,-1-1 14-15,0-1-13 0,5 8-2 16,3-5-8-16,-5-2 0 0,1-3-12 0,-1 0 11 16,1-2-23-16,7 4 21 0,-3-3-8 0,1-3-3 15,1 0 8-15,-1-1-47 0,0-1 5 16,4 0-17-16,3 0 3 0,1 0-81 0,25-13-38 16,-29 4-10-16,3-2-48 0,-1 3 20 0,-3-5-158 15,-5 1-141-15,-2 1 35 0,-6-1 31 0,-1 12 30 16,0-13-16-16,0 1 21 0,-14-15 25 15,8 12 5-15</inkml:trace>
  <inkml:trace contextRef="#ctx0" brushRef="#br0" timeOffset="12424.5632">7913 1663 363 0,'-2'-2'265'16,"0"1"-33"-16,0 0-44 0,1 0-12 15,2 0 5-15,1 0-1 0,1-1-12 0,3 0-5 16,14-2-27-16,1 1 2 0,0-1-11 16,3 1-24-16,1-2-13 0,1-1-4 0,0 4-8 15,-1 0 20-15,1-4-15 0,3 2-27 0,-5 1 8 16,0 0 9-16,-3-2-22 0,3 2-6 0,-11 2 0 16,0-1-21-16,4 0 12 0,-5-1-32 0,0 0-1 15,-5 3-23-15,0-3-28 0,-2 0-62 16,-5 3 8-16,0 0-207 0,0 0 24 0,0 0-129 15,14-13 26-15,-11 8 64 0,-3-1 20 0,2 2-56 16,1-2 12-16</inkml:trace>
  <inkml:trace contextRef="#ctx0" brushRef="#br0" timeOffset="13142.5">8607 1382 424 0,'6'-2'318'0,"0"-1"-60"0,-1 3-38 15,2-1-12-15,9-4-20 0,1 1-30 16,3 1-27-16,2-1 15 0,-1 2-24 0,2-4-24 0,0 4-3 16,-2-3-18-16,2-1-9 0,-1 0 4 15,-2 0 3-15,-3 2-16 0,9-5-8 0,-3 0 11 16,3-2 6-16,-12-3-26 0,0 3 0 0,0-3 6 15,2-2 1-15,-10-3 3 0,-2 0-22 16,0 1 6-16,-3 1-4 0,-1 5-4 0,0-1 6 16,0-2 10-16,-9-16-22 0,5 16 22 15,-5 1-12-15,1 0-11 0,1 4 46 0,-2 0-21 16,1 1-3-16,2 2-8 0,-4-1 4 0,1 3 0 16,2 3-4-16,-1 0-6 0,1 1-16 15,-1-2 27-15,8 3-5 0,-14 12-33 0,6-2 5 16,1 5 0-16,2 1-2 0,-4 5 14 0,4 2 0 15,-4 2-4-15,2 3-16 0,0-3 9 0,5-1 33 16,1 1-20-16,1 1-10 0,-1 3-8 16,-1-1 34-16,2-11-3 0,0 6-5 15,0 4-2-15,0 3-2 0,0 3 25 0,0-2 9 16,10 31-7-16,-8-31-5 0,-2-14-4 0,0 6-28 16,0 5 15-16,0 3 14 0,0-2-12 0,0 3 5 15,-11 31-14-15,6-33 13 0,1-4-19 16,-2 2 5-16,0-6-2 0,0 0-9 15,-2-3-34-15,0 0 3 0,-2-1-52 0,4-4-4 16,-7-2-11-16,3-5-23 0,0 2 5 0,0-6-16 16,-1-3-35-16,2 0-38 0,-13-13 3 0,12 3 17 15,2-4-32-15,-1-5 37 0,-1-3 15 16,8-1 64-16,-3-1 27 0,1-1 34 0,4 0 5 16,-2-2 15-16,2 16 23 0,0-6 8 0,0-2 15 15,0-1 16-15,0 1 0 0,14-19-2 16,-7 20-5-16,4 0 25 0,0 4-14 0,4-1 36 15,0-1-30-15,3 1 11 0,1 2-23 16,4 0 22-16,1 2-39 0,0 0-13 0,3 0 0 16,-1 1 7-16,3 1 6 0,-2 1 1 15,2-1-8-15,-1 1 5 0,-1 0-36 0,1-1-38 16,1 1-19-16,-3 0-38 0,-1-2-35 16,0 2 13-16,-2-3-131 0,-3-2-101 0,0 0 25 15,-1 0-110-15,9-9 23 0,-8 0 71 0,4 3 15 16,-8-4 7-16</inkml:trace>
  <inkml:trace contextRef="#ctx0" brushRef="#br0" timeOffset="13474.0013">9474 1008 502 0,'-1'-12'367'0,"2"3"-47"16,-2 7 3-16,2-2-32 0,-2 1-55 16,0 2-15-16,0 1-25 0,1-3-21 0,0 6 3 15,-2-4-36-15,2 1-34 0,0 1 1 0,-3 5-11 16,0 5-17-16,-2 3 13 0,-6 5-26 15,0 4 14-15,-1 3-1 0,2 4-13 0,-8-3-4 16,9-2-8-16,2 0-5 0,-3 0 9 16,5 2-7-16,-2-2-20 0,0 1-2 0,-1 0-5 15,2 2-1-15,0-1 22 0,1 0-18 0,1 0 35 16,2 3-19-16,0 2 3 0,1-2 11 0,1-16-44 16,0 7 31-16,0 1-5 0,0 0 7 15,14 24-34-15,-7-26 24 0,-1-2-6 0,4-3-15 16,-2 1-11-16,1-6-8 0,4 2 1 0,-1-2-32 15,0-3-50-15,1-4-13 0,-2-3-24 16,-11 0-53-16,26-11-36 0,-7 2 18 0,-5-6-228 16,3-1 31-16,-1-1 31 0,-1-4 28 0,-4-1 23 15,-1-2 24-15,1 0-127 0,-3-1 22 16,-3-2 7-16</inkml:trace>
  <inkml:trace contextRef="#ctx0" brushRef="#br0" timeOffset="13725.2532">9612 1202 534 0,'5'-14'259'0,"1"0"-30"0,2 3 1 0,0 2-36 16,-1 1 27-16,0 4-22 0,4 1-23 16,3 1-37-16,-14 2-7 0,12 0-12 0,1 0-32 15,2 0 15-15,12 18-5 0,-8-3 1 0,-2 1-32 16,0 4 7-16,-5-5-12 0,-3 3-8 16,-1 0 34-16,-2 0-20 0,0 1-8 0,-1 1-2 15,-3 0-2-15,0-2-15 0,-2 3-5 0,0-2 1 16,0-9-12-16,-13 19 30 0,3-14-26 0,0 1 5 15,-3-1 14-15,1-3-53 0,-2 1-8 0,2-1-18 16,0-3 11-16,-4 4-34 0,5-9-21 16,0-2-38-16,3 0-59 0,2 0 17 15,6-2-121-15,0 0-74 0,-8 0 28 0,-2-13 23 16,11 7 21-16,1-8-120 0,-2 3 34 0,13-20 15 16</inkml:trace>
  <inkml:trace contextRef="#ctx0" brushRef="#br0" timeOffset="14006.9592">9917 1126 532 0,'3'-5'313'0,"-2"0"-12"0,0 2-35 0,-4 3-2 15,6-2-33-15,2 2-44 0,-4 0-12 16,-1 3-5-16,-2 4-39 0,-1 3 6 0,-3 4-38 16,-2 4-6-16,-1 3 17 0,0 1-22 15,2-4 2-15,0 2-4 0,-2 1-19 0,1 2 3 16,1 2-1-16,2-3-2 0,1 0-37 0,1 1 10 15,-1-1-5-15,3-1 6 0,1 0-20 0,0-13-4 16,0 7 19-16,0 0-4 0,12 18-11 16,-7-16-24-16,2-4 3 0,1-1-33 0,5-2-22 15,0-2-5-15,0 0-22 0,-1-5-14 0,2-1-39 16,-14-2-21-16,17 0 13 0,17-17-162 16,-14 4 23-16,2 0-145 0,-3-2 25 0,0-2 26 15,-1 0-6-15,-4-2 20 0</inkml:trace>
  <inkml:trace contextRef="#ctx0" brushRef="#br0" timeOffset="14375.1444">10172 970 343 0,'0'-7'349'0,"4"0"-35"0,-4 2-45 0,-2 2-7 15,2 4-39-15,0-1-11 0,2 3-63 0,6 2-11 16,-7 0 6-16,4 4-31 0,0 6 14 0,0 4-12 15,3 1 23-15,0 4-47 0,2 2 6 16,-2 1-1-16,4 6-4 0,-5-7 0 0,0-1-2 16,-1 0-27-16,2 2 19 0,-1 0-4 0,-1-1-9 15,1-1-6-15,-1 3-29 0,1 1 22 16,-3-1-20-16,-1 0-16 0,-2 0 4 0,-1-14 20 16,0 7-8-16,0 4 1 0,-15 29-15 0,8-26 7 15,-1-3-2-15,0-1-4 0,-3-1-2 16,2-3-3-16,-2-1 6 0,-1-2 7 0,1 0 18 15,-2-1-25-15,2-3-5 0,-2-3 4 0,1 1 10 16,3-2-21-16,2-3-2 0,-2-1-2 16,1-3-59-16,1 1-22 0,7-3-18 0,-7 0-38 15,0 0-49-15,-12-11-29 0,7-1 20 0,4 0 16 16,2-5-322-16,1-4 36 0,5 10 29 16,0-8 25-16,0-5 54 0,15-26 14 0,-2 25 13 15,4 0-3-15</inkml:trace>
  <inkml:trace contextRef="#ctx0" brushRef="#br0" timeOffset="15722.9873">10638 792 314 0,'0'-13'215'0,"0"13"-10"16,0 0-18-16,0 0-15 0,0 0 11 0,0 0-3 15,0 0-12-15,0 0-28 0,0 0-11 16,0 0-3-16,0 0-30 0,0 0-1 16,0 0-2-16,0 0 1 0,0 0-36 0,0 0 4 15,13 7 22-15,-6-1-29 0,1 3 7 16,5 2 3-16,-1 4-11 0,2-1 21 0,-2 2-30 15,3 3 15-15,0-3 7 0,0 7-19 0,-2-1 5 16,3 8 4-16,-5 4-14 0,8 1 4 16,-1 0-3-16,-2 2 8 0,-3-6-9 0,-4 0-7 15,0-3 6-15,1-1-17 0,-3 0 0 0,-2 4-5 16,1-1 23-16,-3 1-27 0,1 0 27 0,-4 1-31 16,0-16 38-16,0 9-2 0,-12 33-5 0,4-25-31 15,-2 1 20-15,-3-1 17 0,-1 0-5 16,-1-1-27-16,-2-2 7 0,-2-2-2 0,-1-2-12 15,0 0 15-15,0-2-9 0,-1-2-26 0,0-3 33 16,1-2-3-16,2-3 27 0,0 4-4 16,-1-4-45-16,3 3 12 0,0-5 0 0,3-1 22 15,2-2 8-15,1-3-10 0,3 0 24 16,2-2-23-16,0 0 18 0,3 0-16 0,-2-2 1 16,1 1 15-16,1-2-19 0,0 0-6 0,1 1-19 15,-1-2 23-15,0 1 0 0,0 1-4 0,0-1 3 16,1-1-13-16,0 1 1 0,0-1-11 0,0 0-2 15,0 2-2-15,-1-2-98 0,2 0-54 16,0 0-61-16,0 0 20 0,0 0-347 16,-23-21 59-16,13 6 24 0,-1-2 32 0,1-4 28 15,2 3 25-15,-2-7 25 0,3-2 55 0,-2 1-34 16</inkml:trace>
  <inkml:trace contextRef="#ctx0" brushRef="#br0" timeOffset="29066.4383">11958 1509 584 0,'0'0'167'0,"0"0"-15"0,0 0-12 16,0 0-7-16,0 0-2 0,0 0-2 15,0 0-13-15,0 0-5 0,0 0-17 0,0 0-10 16,0 0-1-16,0 0-4 0,0 0-12 0,0 0 8 16,0 0-14-16,0 0 1 0,0 0 16 0,28-15-21 15,-6 12 2-15,-11 3 5 0,20-8 2 16,-8 5 0-16,-1 0-24 0,-1 0-7 0,1-1 0 16,0 1 1-16,-1 0 12 0,-1 0-13 0,-2 0-5 15,-1 1 10-15,-3 1 1 0,-3 0-14 16,-2-1-7-16,-2 2-9 0,0-1 6 0,-4 1 5 15,3-1 4-15,-4 1-10 0,0-1 16 0,-2 1-7 16,0 0-18-16,0 0 10 0,-4-1 8 16,-2 2-11-16,1-1-17 0,-5 0 29 0,-9 2-19 15,7-2 22-15,-4 0-14 0,-4 0-8 16,-1 0 0-16,-23 7-16 0,19-4 6 0,5-2 20 16,2 0-26-16,12-1 12 0,-3 0 7 0,-2 0-12 15,4 0 18-15,7 0-20 0,0 0 13 0,-7 3-9 16,11-3 17-16,3 0-5 0,20-1 0 15,-9 1 0-15,5 0 1 0,8 0 15 0,42-9 1 16,-34 5 7-16,0 3 4 0,1-2 4 0,0-1-23 16,-1 2 12-16,-1-1 2 0,0 2-2 15,-4-2 28-15,0 2-6 0,-1 0-22 0,-6 1-7 16,-14 0-9-16,1 0-15 0,-1 0 9 16,-2 0 10-16,1 0-21 0,-3 0-4 0,-1 0-4 15,-8 0-9-15,8 0-23 0,-8 0-11 0,9 0-34 16,-13 1-10-16,-1 1-14 0,-3-1-41 0,-7 4 14 15,-10-2-142-15,-6-3-164 0,11 0 31 16,-4 0 18-16,-4 0 26 0,-5 0 15 0,-6 0 13 16,1 0 3-16</inkml:trace>
  <inkml:trace contextRef="#ctx0" brushRef="#br0" timeOffset="30683.0574">4168 1717 290 0,'0'0'77'0,"0"0"-11"16,0 13 18-16,0-13-6 0,0 0 12 15,0 0-9-15,19 0 47 0,-6-10 9 0,1-2-4 16,-1 2 4-16,0-5-6 0,-3 3 24 0,2-1-26 16,-4 0 21-16,-2 1-19 0,0 0 11 15,-3 4-16-15,-2-1-9 0,1 1-17 0,-2 8 3 16,0 0-24-16,0 0 0 0,0-6-18 0,0 6-8 15,-16-7 8-15,-1 12-6 0,-9 2-4 16,5 5 4-16,0 0-26 0,-1 4 5 0,-2 1-19 16,4 0 25-16,0 4-26 0,2 1 23 0,-1-1-21 15,3 1-17-15,3 0 8 0,3 0-3 0,-1 3 23 16,5-3-12-16,2-2-12 0,1-3 5 16,3-4 3-16,0-13 0 0,0 11-14 0,0-3 19 15,13 4-25-15,-5-9 7 0,11-2-4 0,-8-1 8 16,21-11 23-16,-8 0-8 0,0 1-23 15,1-6 17-15,0-5-27 0,-1 1 9 16,0-1 6-16,0 0 2 0,-1-2-2 0,-7 4 23 0,0 2-8 16,-3-4 8-16,2 3-10 0,-5 1 25 15,-3-1-16-15,-5 7 10 0,-2 11-17 0,0-7 5 16,-11-3-7-16,2 10 8 0,-12 3-13 0,-2 7 6 16,-2 1-7-16,-1 2-5 0,-1 3 20 15,-3 4-22-15,3 0 11 0,-2 2-19 0,2 2 0 0,1 1 26 16,3 1-16-16,4 0-7 0,-2 1-19 15,3-1 14-15,2-1-1 0,4-1-14 0,0 0-6 16,7 1 4-16,-1-4 5 0,5-3-15 16,1-11-2-16,10 12 2 0,0-11 9 0,8-4-5 15,0 1 2-15,-5-5 7 0,30-12 13 16,-18 2-6-16,6-3 17 0,4-4-6 0,-4-5 2 16,2-4 7-16,-2-1 23 0,0-2-31 15,-4 2-3-15,-3-1 28 0,0 2-3 0,-7 3 10 16,-5 0 9-16,-3 0-1 0,-3 1-15 0,-6 14-7 15,-12-13 18-15,-1 11-14 16,-4 6-4-16,6 4 33 0,-9 0-34 0,-28 17-4 16,15-5 19-16,-5 6-10 0,1 0 0 0,0 3-15 15,1 2 6-15,4 0 3 0,0 1-20 0,3-1 23 16,3 2-27-16,5 0-7 0,5-1-5 0,0 2-10 16,5-1 18-16,5-4-29 0,6-11 13 0,14 15-25 15,1-14 21-15,5-3-15 0,5-3 4 16,3-4 22-16,-14-1-3 0,8 0 1 0,28-13 23 15,-18 3-8-15,-1-5 24 0,1-1-13 0,-2-4 8 16,-3-2 22-16,-2-2 21 0,-2 1 5 0,-4-2 20 16,-4 1-14-16,-2 0 5 0,-2-4 6 15,-8 3-36-15,1 0 47 0,-4 15-28 0,0-6 1 16,-19-18-15-16,7 16 17 0,-2 4-46 16,-1 5 28-16,-6-2-24 0,-3 0-15 0,-4 2 2 15,-1 2-25-15,-2 4-49 0,3 0-21 0,0-1-58 16,16 4 14-16,-4 0-238 0,-1 0 27 15,1 0 29-15,2 0-88 0,3 0 52 0,0-11 3 16,13 7 18-16,2-2 61 0</inkml:trace>
  <inkml:trace contextRef="#ctx0" brushRef="#br0" timeOffset="35663.077">15327 810 226 0,'0'0'286'0,"14"0"-56"15,-14 0-2-15,0 0-20 0,0 0-7 0,0 0-47 16,0 0-3-16,0 0-3 0,0 0-27 16,0-14-18-16,0 14-4 0,-7-13-17 0,0 12 0 15,-9 4-14-15,8-3-7 0,-6 0 2 16,-3 0-13-16,-4 0 11 0,-2 0-25 15,2 0-2-15,-4 0-4 0,-1 0 8 0,-1 0-12 16,3 0-2-16,-20 7 14 0,28-7-1 0,-3 3 2 16,8-3-9-16,-3 1 14 0,6 1-22 0,4-2 2 15,-3 1-5-15,4 1 14 0,3-2-2 16,-2-1-20-16,6 3-3 0,-6 1-10 0,0 4 15 16,6 1 0-16,-6 2-4 0,4 4-14 15,-2-9 35-15,0 9-5 0,0 0-3 0,10 24-9 16,-8-14 8-16,0 0-9 0,-1 2 12 0,1 1-3 15,-2-14 12-15,0 9 3 0,0 4-12 16,0 3 2-16,0-2-20 0,0-2 10 16,0 0 16-16,0-1-18 0,0 1-3 0,-9 23 12 15,9-25 11-15,-4 1-6 0,-2 0 8 0,1-2-12 16,2 1 33-16,-2-5-28 0,1 3 7 0,1-1-7 16,0-1 24-16,0 2 2 0,0-2-1 15,0-2-50-15,-1 0 40 0,2 0-4 0,0-6 22 16,2 1-24-16,0-5-5 0,0 3-3 0,0 1-4 15,0-1-2-15,0-1 21 0,11 7 6 16,-4-2-22-16,-1-6-13 0,-3 0 21 0,5 3 6 16,3-2-1-16,2 0-7 0,1-3-7 0,5-1 13 15,-3 0-19-15,2-1-28 0,-10-4 2 16,4 0 1-16,4 0-87 0,2 0-15 0,4 0-27 16,16-11-33-16,-21 2-36 0,0 1 19 15,-4-2-212-15,-1 0-84 0,-4-3 36 0,-5-4 29 16,-1 6 29-16,-2 11 22 0,0-10 23 0,0-2 15 15,-16-15-1-15</inkml:trace>
  <inkml:trace contextRef="#ctx0" brushRef="#br0" timeOffset="35996.4776">14970 1446 411 0,'-1'-1'278'0,"-2"0"-33"0,1 1-13 0,2 0-11 15,0-2-33-15,2 0-5 0,2 1-3 16,1 0-19-16,-1-1-24 0,4 0-20 0,14-1-18 16,0-2 19-16,-4 2-30 0,0-1 12 0,3 1-21 15,3 0 0-15,-2-1-11 0,3 2 9 0,-4-2-17 16,1 3 8-16,-3-1 7 0,1-2-25 16,-7 3-8-16,-2 0-1 0,-1-1-10 15,-2 2 37-15,-2-1-19 0,0-1 0 0,-1 2-17 16,-2-1 6-16,0 1 18 0,1 0-12 0,-1 0-18 15,0-1 11-15,1 0-21 0,-1 1-1 16,-1 0-5-16,-2 0 6 0,0 0-42 0,0 0 0 16,0 0-9-16,0 0-29 0,0 0-24 0,0 0-44 15,8-3 12-15,-8 2-241 0,0-4-87 16,1 1 43-16,0-2 10 0,0 1 35 16,6-16 24-16,-1 3-33 0,-4-3 0 0</inkml:trace>
  <inkml:trace contextRef="#ctx0" brushRef="#br0" timeOffset="37131.7716">15988 667 483 0,'0'0'269'0,"0"0"-26"0,0 0-23 0,0 0-10 16,0 0-14-16,0 0-36 0,0 0-8 0,0 0-33 15,0 0-13-15,0 0-13 0,0 0-14 16,0 0-9-16,0 0 9 0,-22 6-7 0,19 7 4 15,-3-4-14-15,-1 5 11 0,1 0-14 0,2 7-13 16,-5-5 10-16,4 7 14 0,-3 5-26 0,2-1 26 16,-3 4-20-16,0 1-4 0,3 4 8 15,-2 1 2-15,-1 3 7 0,-2 4-12 0,3-2-3 16,-1-4 2-16,2-3 17 0,3-2-2 0,-2 1 3 16,-1 0-17-16,1 3 4 0,1 3 7 15,4-2-8-15,0 0 8 0,1-19-14 16,0 11 43-16,0 5-16 0,19 42-38 0,-8-39 26 15,0-1 1-15,6-1-17 0,2-2 2 16,1-2 4-16,3-2-8 0,0-4-36 0,0-1 1 16,0 0-16-16,1-5 14 0,1 1-3 15,1-6-101-15,-3 0-11 0,1-2-48 0,-1-5-56 16,1-2 19-16,-14-6-301 0,5 0 36 16,17-14 32-16,-17 0 13 0,-2-6 50 0,-2-5 42 15,-2 0-2-15,0-6 19 0,-6-4 7 0</inkml:trace>
  <inkml:trace contextRef="#ctx0" brushRef="#br0" timeOffset="37747.8151">16967 717 340 0,'2'-2'318'15,"-2"-1"-42"-15,1 3-12 0,-4-3-42 0,1-1-28 16,-2 1-18-16,4 2-11 0,-12-4-22 0,5 4-28 15,-11-2-13-15,2 3 8 0,-4 0-21 0,5 2-21 16,-1-2-5-16,1 0-17 0,-3 0 24 16,5-2-8-16,1 4 6 0,-4-2-13 0,7 0 5 15,2-2 7-15,0 6-14 0,7-2-9 0,-6-4-16 16,3 0 3-16,6 3-17 0,-6-2 7 16,-2 2-14-16,1-2-3 0,1 3 18 0,4 3-14 15,-8-2 12-15,3 5-8 0,2-1 21 16,-2 8-4-16,5-7-7 0,-1 0 22 0,0 5-19 15,0 4 10-15,0 3 9 0,0 1 5 0,0 4-16 16,0 0 1-16,0 2-18 0,0 1 22 0,0 0 9 16,13 32-2-16,-10-29-7 0,1 1-3 15,-1 2-19-15,-3-3 15 0,5-4 3 0,-3-5 3 16,0 0-1-16,-1 1-15 0,0 0 14 0,1-1-2 16,0-1-4-16,-2-10-14 0,0 3 2 15,0 3 0-15,0 1 26 0,12 14-2 0,-10-20-3 16,-1-1 6-16,7 1-21 0,-5-3 19 0,0-1-14 15,-2-2 28-15,1 1-20 0,10 3-19 16,-5-4 13-16,-2-1 8 0,3-2-34 0,2-1-2 16,8 1-48-16,-5 0-32 0,-13-3-33 15,13 0-36-15,18-17-60 0,-13 6 20 16,-5-8-191-16,3 2-95 0,-5-12 34 0,2 1-7 16,-3 0 30-16,-5 3 53 0,-5 14 39 0,0-7 20 15,-15-19 10-15</inkml:trace>
  <inkml:trace contextRef="#ctx0" brushRef="#br0" timeOffset="37929.2025">16843 1119 595 0,'-6'-5'321'0,"3"2"-60"0,1 1-23 16,-3 1-13-16,2 0-16 0,3 2 8 0,5 1-33 15,2-1-20-15,-2-1 2 0,4 2 5 0,7-1-61 16,-5-1 22-16,-1 0-26 0,7 0 16 16,0 0-30-16,4 0-6 0,0 0-48 0,0 0 0 15,1 0-35-15,-1 0-41 0,16-12-43 0,-19 11-30 16,-2-5 11-16,-1 0-273 0,-2-1-65 15,2-2 29-15,-2-6 26 0,4-1 36 0,-6-2 23 16,6-1 10-16</inkml:trace>
  <inkml:trace contextRef="#ctx0" brushRef="#br0" timeOffset="38512.4833">17358 851 475 0,'1'-5'312'0,"7"4"-49"16,1 0-22-16,1 1-21 0,1 0-5 0,-2-3-22 16,5 0-23-16,6 1-32 0,-5 0-5 0,3 1-18 15,-9 1 1-15,4 0-34 0,3 0 7 16,1 0-27-16,1 0 14 0,17-8-7 16,-22 0-6-16,1 2-5 0,-5-2 15 0,-1 6-15 15,1-9-2-15,0-3-17 0,-5 2-3 0,2-2 1 16,-3-5 26-16,-3 3-31 0,-4 0 41 0,5 2-35 15,-4-2 23-15,-4 4 5 0,2-1-21 0,-3 2-2 16,0-1 0-16,5 4 5 0,-3 1-22 16,1 2 4-16,-1 0 14 0,1 1-7 0,2 4-21 15,1 2-10-15,-1 3 2 0,-2 5 7 16,-4 2 5-16,0 3-25 0,2 4 35 16,1 5-11-16,-3-1-2 0,2 6-2 0,1 0-2 15,3 3 1-15,1-3-38 0,1 8 27 0,1 1-9 16,0-17-14-16,0 6 36 0,0 7-15 0,0 4 4 15,0 4 11-15,0-5-1 0,0 0-2 0,0-5-8 16,0-2-14-16,0 0 18 0,0-2-5 16,-8 28-11-16,5-29 3 0,-1 0-23 0,-1-2 10 15,-2-3-3-15,3 1 4 0,-5-3-40 16,2-1-19-16,-4-4-8 0,1-2-15 0,-2-1-5 16,5-4-9-16,-8-3-5 0,2-3-2 0,13-2 5 15,-11 0 14-15,-14-10-1 0,12 0 34 16,2-2 14-16,3-5 34 0,3-1 19 0,-1-2 17 15,3-2 14-15,1-8 19 0,2 14-1 0,0-7 3 16,16-31-10-16,-3 29-6 0,-1 0 27 16,3-2-25-16,4 2-1 0,1 2 8 0,1 0-15 15,3 4 13-15,0 5-33 0,-4-1-1 0,6 2-13 16,0-3-27-16,2 5-17 0,-3-3-37 16,-4 3-33-16,3 1 10 0,4-5-201 0,0 3-117 15,-1 2 29-15,0-5 26 0,0 2 24 0,1 3-5 16,-9-4 9-16</inkml:trace>
  <inkml:trace contextRef="#ctx0" brushRef="#br0" timeOffset="38778.1849">17974 741 269 0,'0'-10'433'16,"3"5"-112"-16,-3-1-35 0,-1 5-7 16,4-3-37-16,-1 3-39 0,0 0-10 0,-2 1-31 15,0 4-1-15,-3 3-37 0,-1 3-12 0,-6 9-1 16,0 4-2-16,-4 4-32 0,4 0 1 15,-3 6 28-15,1-1-42 0,5 2 22 0,-6 0-45 16,0-5 17-16,-1 6-20 0,8 2-7 16,-6-2 13-16,10-1-24 0,2-5 8 0,0-16 17 15,0 3-35-15,0 3-2 0,12 19-36 16,-5-21-11-16,3 2-3 0,-2-2-52 16,3-5-16-16,1-2-33 0,3 3 14 0,2-8-163 15,-5-4-85-15,-4-1 28 0,5 0 25 0,18-15-52 16,-5-3 39-16,-1-5 23 0,-4-6-1 15</inkml:trace>
  <inkml:trace contextRef="#ctx0" brushRef="#br0" timeOffset="39011.4299">18102 899 527 0,'2'-13'262'16,"4"3"-35"-16,2 1-17 0,6 0-36 16,-4 3 1-16,6 2-20 0,-8 4 5 0,6 0-15 15,5 0-35-15,19 15 15 0,-20-3-40 0,3 1-7 16,-6 4-2-16,-1 2-7 0,-4 2-2 0,-3 3-14 15,0-2 10-15,-6 3 11 0,-1 1-29 16,0-13 17-16,0 6-12 0,-16 26 7 0,4-20-22 16,-2-3-1-16,-2-4-11 0,-1 1-18 15,0-5-12-15,1-4-28 0,-1-1 11 0,-5 0-28 16,0-2-15-16,6-2-36 0,0-5-18 16,16 0 9-16,-11 0-157 0,-5-13-95 0,14 0-5 15,9 3 24-15,0-4 23 0,5-4 9 0,3-2 4 16</inkml:trace>
  <inkml:trace contextRef="#ctx0" brushRef="#br0" timeOffset="39212.7202">18328 921 454 0,'3'-7'318'0,"5"1"-53"0,-6 0-19 15,1 5-57-15,-2 0-18 0,-2 2-22 0,-2 2 3 16,-2 5-23-16,3 1 0 0,0 3-12 16,-3 6-4-16,-3 1-10 0,1 3-24 15,2-1 1-15,-2 2 6 0,7 2-34 16,-3-3 3-16,-1-3-14 0,4 2-7 0,0-2 12 0,0-10-37 15,0 4-20-15,0 0-15 0,17 12-14 16,-8-14-33-16,0-4-26 0,1-1 10 0,4 0-79 16,-7-6-45-16,14-13-58 0,-9 1-80 15,4-4 25-15,1-2-41 0,1-10 12 0,-1 0-6 16</inkml:trace>
  <inkml:trace contextRef="#ctx0" brushRef="#br0" timeOffset="39513.2567">18622 761 379 0,'4'-19'389'0,"0"3"-63"0,0 2-34 15,-1 3-42-15,0 4-32 0,-1 2-21 0,-2 2-28 16,7 3-15-16,-4-2 1 0,-1 6-20 0,9 13-7 16,-2-1-12-16,4 5-5 0,-1 4 2 0,0 3-27 15,-1 1-6-15,-1 5-31 0,4 0 27 16,-10 2-20-16,2 3-8 0,-1-1-6 0,-4 1-8 16,3 1 24-16,-4-22-20 0,0 7 8 0,0 1-2 15,-13 28-6-15,8-28-31 0,-4-1 40 16,0 0-43-16,-1-2 31 0,-3-2-2 0,2-2-29 15,-2-2 24-15,-5 1-3 0,0-1 1 16,-1-1 13-16,1-3-28 0,-1 1 17 0,5-4-8 16,1-1-7-16,1 2 4 0,1-6-19 0,3-1 15 15,1-2-30-15,-1-1-24 0,3-1-40 16,5 0-52-16,0 0-53 0,-18-18 17 16,10 5-316-16,5-3 26 0,2-3 32 0,1 1 27 15,13-35 26-15,-6 15 43 0,3-4 3 16,9 7 30-16</inkml:trace>
  <inkml:trace contextRef="#ctx0" brushRef="#br0" timeOffset="40860.8094">19673 746 412 0,'0'0'231'0,"13"0"-62"0,-13 0 12 16,0 0-20-16,0 0-2 0,0 0-9 15,0 0-15-15,0 0-7 0,0 0-17 0,0 0-3 16,0 0-7-16,0 0 1 0,0 0 0 0,0 0-21 16,0 0-14-16,0 0-23 0,-8-7 9 0,-3 6-7 15,-7 0-16-15,3 0 16 0,-2-2 4 16,-11 2-23-16,0-3 7 0,3 2-21 0,1 0 7 15,-1 1 1-15,2-3 14 0,2 2-19 16,4-2 1-16,4 2 2 0,3 0-6 0,1 1 20 16,-1 1-6-16,10 0 17 0,0 0 3 0,0 0-15 15,-7 0-9-15,7 0 1 0,-3 4-1 0,2-5 15 16,1-1-12-16,-2 4 5 0,4-1-3 16,4-1 1-16,1 2 25 0,-4 1-24 0,0 0-5 15,0 6-7-15,2 0-4 0,-5-1 20 16,6 4-9-16,-1 3 5 0,-1 1-11 0,2 3-12 15,-3 0 13-15,3-2-5 0,-1 8 9 16,0 0 15-16,-4 2-27 0,2 1 19 0,6 3-14 16,-8 2-4-16,-1-18-3 0,-12 34 4 15,10-16 12-15,2 1 4 0,-8-9-15 0,2-2-10 16,1 1 14-16,-2 0 8 0,2-2 14 16,1-1-34-16,0 1 3 0,1-2 16 0,3-11-20 15,0 3 44-15,0 2-31 0,0 1-1 0,0 0 11 16,0-2-4-16,0 0-26 0,0-3 26 15,11 8 2-15,-7-13-8 0,8 7-18 0,2 0 16 16,-7-8-9-16,11 1-41 0,0-3-20 0,2 2-18 16,-4-4-46-16,-6 0-28 0,19-12-44 0,-12 2 17 15,0 0 16-15,1-2-329 0,-4-5 26 16,-2 0 39-16,0-10 25 0,-3 2 25 0,-6 3 18 16,-3 12 25-16</inkml:trace>
  <inkml:trace contextRef="#ctx0" brushRef="#br0" timeOffset="41061.502">19434 1163 532 0,'3'1'255'0,"0"-2"-19"0,-2-1-2 0,5 2-28 16,3 0-11-16,-3-2-10 0,13 1-20 0,-19 1-3 16,12 0-20-16,6 0-13 0,4 0-11 0,3 0-14 15,1 0-12-15,0 0-40 0,1 0-35 16,21-9-18-16,-23 4-54 0,-4 1-33 15,0-5 10-15,0 1-265 0,-3-2-46 0,-3-7 12 0,0 3 38 16,-1 2 17-16,-1-6 7 0</inkml:trace>
  <inkml:trace contextRef="#ctx0" brushRef="#br0" timeOffset="41628.7554">20112 959 413 0,'8'-2'279'0,"0"-2"-14"16,6 3-31-16,-7 2-7 0,3-5-19 16,-10 4-26-16,14 0-3 0,18-7-32 0,-13 3 4 15,-4 0-25-15,4-3-15 0,-4 3-4 16,4-4-22-16,-3 0-6 0,-3-7 5 0,-6 7-9 16,8-7-8-16,-6 0-21 0,-7-5 23 0,5 1-3 15,-1-1-25-15,-4-1 28 0,0-1-17 16,-2 12-1-16,0-4 11 0,0 0 5 15,-12-14 18-15,6 12-24 0,0 4-5 0,2 0-6 16,-4 8-3-16,0-5-4 0,1 3 24 0,7 6-6 16,0-1-20-16,-4-2-46 0,-4 3 31 0,4 10-1 15,3 2-12-15,-6 6 1 0,1 5-4 0,0 3 10 16,0 4-11-16,2 4 9 0,4-15 6 16,0 10-25-16,0 6-6 0,11 41 0 0,-6-33 1 15,4 2 27-15,-2 1-18 0,3-4 2 16,-4-4 25-16,-3-4 2 0,1-6-3 0,0-1 19 15,-2 6-6-15,-2-2-52 0,0-17 0 16,0 8 2-16,-14 28-40 0,6-27 13 16,-4 0-25-16,-1 0-27 0,-3-3-15 0,1-5-4 15,-2 0 4-15,0-3 0 0,-2-4 5 0,2-2 1 16,-2-4 6-16,12-2 20 0,-5 0-14 16,-15-12 44-16,15 0 12 0,-2 0 32 15,3-2 17-15,6-2 13 0,3-5 7 0,2 9 0 16,0-9-2-16,21-32-12 0,-7 23 19 0,5 0 0 15,4 2-27-15,-2-1 20 0,11 4 3 0,0 0-10 16,2 0 8-16,2 4-33 0,1-1 3 16,0 3 26-16,-3 2-38 0,3-1-11 0,2 3-14 0,1-4-45 15,-2 3-32-15,-2-1-50 0,9-4 13 0,-8-1-235 16,-3 1 29-16,5-13-88 0,-1 3 28 16,-3-1 39-16,-4 6 61 0,-1-1-19 0,-1 2 20 15</inkml:trace>
  <inkml:trace contextRef="#ctx0" brushRef="#br0" timeOffset="41861.0902">21036 611 343 0,'2'-5'369'0,"-4"1"-63"16,0 3-37-16,0-1-42 0,0 2-18 15,0 2-41-15,4-2-5 0,-5 7-34 0,-3 4-9 16,-8 1 16-16,3 6-20 0,-4 3-8 0,-3 4-11 16,1 4-18-16,-1 5 17 0,-1 0 1 15,-1 4-36-15,2-6 8 0,4 5-16 16,-1 0 26-16,0-3-31 0,4 4 17 0,2-2-11 15,0 2-17-15,4-1 16 0,4-7-12 0,0-5-17 16,1-15 4-16,0 8-15 0,0 3-15 0,0-2 1 16,16 22-52-16,-9-23 7 0,2-3-44 0,-1-3-5 15,4-2-48-15,0-2 15 0,2-5-157 16,-3-2-102-16,-3-1-19 0,5 0 21 0,23-22 23 16,-20 7-20-16,5-4 7 0</inkml:trace>
  <inkml:trace contextRef="#ctx0" brushRef="#br0" timeOffset="42077.2096">21133 863 314 0,'6'-6'257'15,"2"1"-29"-15,4 5-50 0,-2 2-33 0,3 4 1 16,-1 1-3-16,1 3-26 0,-2 3 21 16,2 0-22-16,-8 4 12 0,4 3-15 0,-6 1-27 15,-1 4-4-15,-2-12-13 0,0 7 7 16,0 3-10-16,-20 26-9 0,5-23-5 0,-1-5-21 15,-2 4-21-15,-1-6-16 0,2-2-13 16,-5-3-22-16,2-2-32 0,4-1 6 0,0-3-134 16,2-8-76-16,4 1 22 0,10-1-129 0,-9-11 21 15,13 5 27-15</inkml:trace>
  <inkml:trace contextRef="#ctx0" brushRef="#br0" timeOffset="42311.5591">21318 894 454 0,'-2'-6'347'0,"7"0"-53"0,0 2-29 16,-2 2-74-16,-3 1 3 0,4 0-53 0,-4 4 11 16,-4 3-29-16,-3 6-7 0,1 4 6 15,-5 1-19-15,1 6 2 0,-5 0-17 0,5 2-28 16,-1-1 10-16,4 1-13 0,0-2 4 0,0 1-25 16,2-3 4-16,1 0-7 0,3-1-7 15,1-3-5-15,0-8-29 0,0 2-14 16,13 14-21-16,-5-17-24 0,0-1-22 0,4-2-37 15,-2-3 9-15,-3-2-85 0,5 0-105 0,11-20 21 16,-10 8-126-16,-3-5 25 0,6-6 61 0,-1-4 2 16</inkml:trace>
  <inkml:trace contextRef="#ctx0" brushRef="#br0" timeOffset="42577.1945">21507 767 397 0,'0'-12'319'0,"4"5"-20"15,-1 1-51-15,-4 2-52 0,4-2-1 16,-3 4-44-16,-1 5-4 0,5 5-16 0,-2 2-3 15,4 4-19-15,1 4-12 0,3 8 3 16,-3-1-25-16,4 3 0 0,-4 5 0 0,0 4-7 16,-2 0 2-16,2 2-18 0,-1 2 13 0,-2-4-34 15,-3 0-3-15,1-6 4 0,-2-4-10 0,2-1 14 16,-2-14 4-16,0 8-3 0,0 2-25 16,-13 24 21-16,6-26-2 0,-2 2-3 0,-4-5-16 15,-2-1 9-15,-2-2-17 0,3-2 10 16,-2-3-11-16,2 0 1 0,-3-3 8 0,1-2-53 15,2-2-5-15,14-2-54 0,-15 0-42 0,-11-11 13 16,12 1-182-16,5-2-101 0,1-4 47 16,2-7 22-16,3-5 26 0,3 13 18 0,0-6 10 15</inkml:trace>
  <inkml:trace contextRef="#ctx0" brushRef="#br0" timeOffset="43192.556">21887 573 595 0,'2'-3'270'0,"1"2"-22"0,-1-3-14 16,-3 1 1-16,1-1-35 0,2 2-1 0,-1 1-22 15,1-2-13-15,-4 2-23 0,5 2-15 0,-3-1-24 16,1 3-7-16,-3 0 6 0,3 0-26 16,7 3 1-16,1 2 6 0,-5 3-27 0,4 2-21 15,3 5 14-15,2 3-2 0,2-1-1 0,-2 7 10 16,1 5-15-16,0-4-22 0,0 4 11 0,-3 4-15 16,0 0 7-16,-1 4-20 0,-3 0 29 15,3 0-22-15,-8 3 16 0,-2-22-21 0,0 11 0 16,0-1 19-16,0 0-16 0,-19 29 19 15,12-33-24-15,-7 1 12 0,0 0 1 0,-3-2-4 16,1-1 29-16,-7 3-36 0,2-6 14 16,1-1-6-16,-1-2 4 0,-3-3-6 0,1 1 14 0,2-4-22 15,0-1 27-15,-1 2-5 0,4-2-13 16,3-3 6-16,2 1-10 0,0 2 48 0,3-8-5 16,7 0-16-16,-3 0 8 0,2-3-5 15,1 1-3-15,1-1-2 0,0 1-19 0,0-2-22 16,-1 2 27-16,3-2-47 0,-2 0-38 0,2 0-54 15,0 0-58-15,0 0 15 0,-5-8-308 16,5 2 36-16,1 0 32 0,2-9 27 16,5-2 3-16,0 0 24 0,4 1-12 0,3 3 5 15</inkml:trace>
  <inkml:trace contextRef="#ctx0" brushRef="#br0" timeOffset="47375.6407">22986 1050 434 0,'0'0'155'0,"0"0"10"0,0 0 2 15,0 0-3-15,0 0-19 0,0 0 1 16,0 0-21-16,0 0 2 0,0 0 7 0,0 0 3 16,21-6-17-16,-9 8-8 0,3 0 17 15,-7-2-29-15,8 0 20 0,4 0-29 0,4 0 2 16,3 0-4-16,2 0-10 0,2 0 0 0,1 0-28 16,1 0 28-16,0 0-27 0,35 6-1 15,-31-6-12-15,-7 0-2 0,-17 0 13 0,8 0-18 16,1 0 23-16,-1 0-9 0,-1 0-23 0,-3 0 6 15,0 0-3-15,-5 0 5 0,-1 0-32 16,0 0 3-16,-3 0-21 0,-8 0-5 0,17-6-19 16,-19 6-35-16,3 0-29 0,-3-6-50 0,1 2 13 15,-5 0-227-15,-2-3 28 0,-2 0 26 16,-4-2 21-16,1-1-82 0,-2-5 21 0,1 3 43 16,-1 2 0-16</inkml:trace>
  <inkml:trace contextRef="#ctx0" brushRef="#br0" timeOffset="47725.6224">23270 817 483 0,'-5'0'271'15,"5"0"-42"-15,1-3-32 0,-2 1-18 16,0 3-16-16,1 1-8 0,0 2-5 0,-2 0-27 16,0 3 4-16,1 2 6 0,4 3-9 0,-3-12-25 15,0 13 0-15,0 5-13 0,0 0 0 16,0 2-24-16,0 2 17 0,0 1 17 0,0 2-20 15,0 1-15-15,0 3 7 0,0 1-10 16,0 0 8-16,-2 26 9 0,0-34-29 16,1 2-6-16,0-1-6 0,0 0 0 0,-2 1-16 15,0-2 16-15,0 2 14 0,1-3-26 0,-2-2 20 16,-1-1-19-16,2 0 0 0,1-4-3 0,-2 2 30 16,3-4-41-16,-1-2 22 0,0-2-11 0,0 0 4 15,1-1-28-15,1-7 52 0,0 0-36 16,0 8-22-16,0-2 46 0,0-6 2 0,0 8-33 15,0-8-5-15,0 6-15 0,0-6-12 0,-10 17-20 16,10-15-31-16,-3-2-14 0,0 2-49 16,0-2-40-16,-1-2 16 0,0 0-249 0,0-1 31 15,1 0 27-15,-1-2-39 0,2 1 47 16,-2-10 23-16,1 4 36 0,0-1-4 0</inkml:trace>
  <inkml:trace contextRef="#ctx0" brushRef="#br0" timeOffset="51173.4835">25354 755 491 0,'-9'3'248'15,"2"-3"-44"-15,-7-1-33 0,-3-1 3 16,-8 5-45-16,5-3-10 0,7 0-9 0,-6 0-15 16,-4 0-12-16,-28 9 5 0,37-9-25 0,-6 0 26 15,-2 0-9-15,-3 0-20 0,-22-12 9 16,27 12-9-16,-2-3 3 0,6 1 11 0,1 0-2 16,2 0 4-16,3-2-7 0,10 4-7 0,0 0-14 15,-9 0-4-15,9 0 28 0,0 0-35 0,-7 0 23 16,7 0-1-16,-9 2-20 0,9-2 19 15,2 0-11-15,-7 0-6 0,10 0 6 0,-5 5-24 16,6-5 19-16,-1 0-14 0,-4 7 5 0,0 3 17 16,4-1-15-16,0 4-10 0,-2 0 8 15,1 3-31-15,4-1 22 0,-8-6-8 0,0 7 13 16,0 3-13-16,0 4 17 0,0 2-14 0,0-1 33 16,-8 30-4-16,6-22-22 0,0 1 4 15,-7-1-27-15,7 1 14 0,0-7 11 0,0-1-14 16,2-3-11-16,-2 3 11 0,0-3 13 15,2 2 14-15,0-1-21 0,-1-2-3 0,1-2 37 16,0-9-5-16,0 3-6 0,0 1 9 0,0-2-6 16,0-2-5-16,0 0-10 0,13 14 3 15,-9-14-1-15,0 0 23 0,0-4-20 0,1 2-3 16,5 3-18-16,1-2 20 0,4-1-12 0,1-3-20 16,0 1-1-16,4-1-44 0,-1-2-47 15,0-2-15-15,-10-1-45 0,5 0-40 0,19-15 18 16,-17 4-153-16,-2-6-105 0,-2 0-16 0,0 1 35 15,-9-2 26-15,-1 0 13 0,-2 4 13 16,0 7 18-16,-23-21-13 0</inkml:trace>
  <inkml:trace contextRef="#ctx0" brushRef="#br0" timeOffset="51355.2733">25000 1239 388 0,'-14'-5'287'0,"-2"1"-60"0,14 1-4 0,1 0-26 16,-6 2 3-16,9-1-17 0,-1 0-18 0,1-1 7 15,0 4-31-15,5-1 18 0,2-1-13 0,5 1-23 16,2-3-8-16,-5 3 4 0,6 0-16 15,4 0-21-15,33-6 11 0,-41 6-16 0,12 0-25 16,2 0-36-16,5 0-20 0,28-13-36 16,-26 6-56-16,-2 2 9 0,-4-7-207 15,2-3-132-15,-6 4 29 0,5-6 10 0,-6 1 26 16,4-8 36-16,0 4 45 0</inkml:trace>
  <inkml:trace contextRef="#ctx0" brushRef="#br0" timeOffset="51688.741">25956 638 716 0,'0'-8'348'0,"4"2"-45"16,-2 2-24-16,-2 3 8 0,1-1-69 0,-1 2-30 16,0-1-20-16,0 2-26 0,-5 3-4 0,-3 6-29 15,-5 10 0-15,-2-4-28 0,-7 9 12 16,3 2 12-16,-10 0-54 0,7 9 20 0,-3 1-2 15,-2 1 1-15,6 3-1 0,2 3-25 0,-3 5 8 16,3-1-5-16,0-5-6 0,7-6 11 16,0-4 5-16,4 5-23 0,-1-3-2 0,0 3 31 15,4 1 10-15,-1-3-31 0,2 3 10 16,1 1 15-16,3 0-22 0,0-1-3 16,0-22-13-16,0 11-1 0,13 35-14 0,-6-32 0 15,4 1 0-15,0-3-30 0,3-2-40 0,2-2-6 16,1-3-24-16,4-5-26 0,1-4-37 0,3-1-51 15,5-8 19-15,5-1-252 0,-20-3-15 16,38-11 33-16,-17-1 27 0,-3-8 5 0,-2 0 38 16,3-8 12-16,-3-5 30 0</inkml:trace>
  <inkml:trace contextRef="#ctx0" brushRef="#br0" timeOffset="52288.599">26205 1077 544 0,'-2'-4'283'16,"2"2"-12"-16,0 1-42 0,-2 0-19 0,2 1 4 15,-2 0-17-15,8 2-26 0,-1 0-17 16,3 1-10-16,8-2-14 0,0 0-23 0,4 1-6 16,7-2 1-16,-16 0-14 0,7 0 21 0,2 0-57 15,28-11 6-15,-23 6 0 0,2 1 13 16,-2-5-28-16,-4 0 12 0,-2 0-34 0,0-3-1 15,-3-2-3-15,0-4 24 0,-2-2-22 16,-3 1 15-16,-2 1 3 0,-4 1-20 0,-1-6 21 16,-2 4-11-16,-2-1-9 0,0 11 21 0,0-8-24 15,0 1 26-15,-18-10 19 0,16 14-15 16,-1 2-2-16,-1 3-5 0,0 3-13 0,4 4-2 16,0 0 38-16,0-8-5 0,-9 2-47 0,9 7-5 15,-2 6-15-15,-1 7 27 0,-2 3 1 16,1 7 0-16,0 2-8 0,-3 6-26 0,-2 3 24 15,2 1-6-15,3 5 11 0,1 1 0 0,3 1 3 16,-4 1-6-16,2-8-3 0,0-2-26 16,-1-3 23-16,3 0 6 0,-4 2-20 0,4-2 1 15,-5 0 1-15,0 4-17 0,-1-2-20 16,-1-1 1-16,-1 0-26 0,-4-3-15 0,3-4-8 16,-7 0-6-16,5-2-17 0,-2-1-17 0,-3-1 29 15,1-6 11-15,1-1-5 0,1-6 4 0,-1-5 0 16,14-3 19-16,-7 0 26 0,-13-19 13 15,15 7 40-15,-1-5-8 0,3-2 49 0,3 0 4 16,-4-1 6-16,4 8 9 0,0-3-8 16,0-4-10-16,17-17 28 0,-11 17-17 0,5 1-16 15,2-9 8-15,5 4 7 0,3 2-30 0,0 3 1 16,6 1 10-16,-6-2-13 0,8 7 2 0,7-3-10 16,-2 7-29-16,-1-5-21 0,1 3-14 15,2-3-52-15,-3 1-36 0,2 2 14 0,-4-5-180 16,1-4 23-16,-1 6 24 0,1-5-119 0,-3-4 23 15,0 2 25-15,2-4 19 0,-11 0 10 16</inkml:trace>
  <inkml:trace contextRef="#ctx0" brushRef="#br0" timeOffset="52522.5538">27066 838 843 0,'-5'-5'277'15,"10"-1"-58"-15,-12 6-29 0,5 2-8 0,-8 3-20 16,4 5 4-16,-5 2-22 0,-4 6 3 0,-2 3 7 15,-3 4-33-15,1-1-19 0,0 9 5 0,2 3 8 16,0 0-28-16,1 1-21 0,1 2 11 16,5-7-5-16,6-5-17 0,-3 2-16 0,3-1 12 15,4 1-8-15,0 1-11 0,0-17 0 0,0 7-18 16,0 2-29-16,15 22-32 0,-5-24-6 16,1-2-54-16,2-4-13 0,7-1 10 0,-1-4-148 15,-2-3-105-15,3-3-41 0,-2-3 27 16,-6 0-19-16,3 0 37 0,26-18-20 0</inkml:trace>
  <inkml:trace contextRef="#ctx0" brushRef="#br0" timeOffset="52724.0154">27250 1027 219 0,'4'-14'355'0,"-4"2"-63"0,4 1-50 0,5 2-18 0,-1 2-21 16,-2 3-48-16,3 0-11 0,-9 4 7 15,11 0-49-15,11 15 18 0,-13-2-32 0,1 3-9 16,-4 4 3-16,1 2-20 0,-3 8-3 0,-2-1 17 15,-2-1-31-15,0-15-1 0,0 8-9 0,-11 20-6 16,1-19-7-16,0 0-22 0,-1-2-11 16,-2-2-41-16,-5-1-28 0,5-3-34 0,1 1 11 15,3-5-86-15,-9-1-116 0,9-4-80 16,7-4 26-16,0 1 20 0,2-4 9 0,4-1 20 16</inkml:trace>
  <inkml:trace contextRef="#ctx0" brushRef="#br0" timeOffset="52924.0015">27470 1055 339 0,'6'-10'388'0,"-1"3"-64"0,-1 2-76 0,-6 4-20 16,-9 1-27-16,6 4-32 0,-3 5-24 15,-4 0-12-15,1 7-5 0,-5 3-19 16,3 3-12-16,6 3 0 0,-5 0-11 0,4-3-21 16,-1-3-4-16,5 0-12 0,-6-4-15 0,10 4-23 15,-2-5-25-15,2-1-15 0,0-13-36 0,0 8-13 16,0-2-43-16,21 14 10 0,-11-16-250 0,2-3-29 15,-1-2 23-15,-3 1 19 0,24-11 16 16,-11 0 1-16</inkml:trace>
  <inkml:trace contextRef="#ctx0" brushRef="#br0" timeOffset="53274.6768">27652 871 371 0,'0'-9'416'0,"4"6"-97"0,-2 1-54 0,-2 0-49 16,2-1-9-16,5 12-32 0,1-3 1 0,-2 5-25 15,0 6-23-15,3 1-5 0,1 6-7 0,0 8-19 16,-3 0-3-16,2 8-30 0,-4 1 2 16,-2-7-15-16,-1-4 35 0,-2 3-25 0,1 1-2 15,-1-20-8-15,0 11-7 0,0 1 6 16,-15 29-7-16,6-27-20 0,0 0 18 0,-7-4-20 16,1 2 14-16,-3-1-6 0,0-1-5 0,-2-4 2 15,-4 1-21-15,5-4 11 0,-3 0 26 0,1-1-34 16,0-1 8-16,1 0 2 0,0-3 24 15,3-2-21-15,1-3 42 0,3-1-21 0,1-2-5 16,7-1-3-16,-3-2-4 0,3 1 41 16,1 1-8-16,-1-3-29 0,0 0-22 0,1 1 8 15,2-1-13-15,2 0-27 0,0 0-7 0,0 0-41 16,0 0-35-16,-5-14-55 0,7 9 16 0,1-11-207 16,3 0 27-16,-1-3-165 0,6-2 32 15,0 0 27-15,-2 0 26 0,1-3 115 0,3 0 11 16,-1-1 9-16</inkml:trace>
  <inkml:trace contextRef="#ctx0" brushRef="#br0" timeOffset="57188.1081">28432 915 409 0,'0'0'252'0,"0"0"-12"0,15 0-54 0,-15 0 21 0,0 0-10 16,0 0-37-16,0 0-18 0,0-13-18 15,0 13-21-15,0 0 6 0,0 0-22 0,0 0 9 16,-15-20-18-16,5 15 1 0,-6 4-13 16,9 1-12-16,-8 0-16 0,-4 0 13 0,-3 0-11 15,3 0-14-15,-2 0 14 0,0 0 6 0,1 0-30 16,0 0 9-16,2 0 9 0,5 0-6 0,2 0 7 15,-1 0 4-15,2 0-7 0,2 0 7 16,1-5-3-16,7 5-13 0,3 3 8 0,-8-2-9 16,-1 1 7-16,6-1-25 0,-1 4 29 0,2 0 3 15,-2 2-15-15,1 5-2 0,1-5 11 16,-1 0 0-16,0 5 11 0,0 3 9 0,0 3-15 16,0 3-14-16,0 0 14 0,6 4-9 0,-6 0 4 15,0 1-3-15,0 1 38 0,0-1-30 16,0-2 1-16,0-1-19 0,0 1 4 0,0 1 36 15,0 1-17-15,-8 26-25 0,5-25-1 0,-1 2-2 16,3-2 37-16,-1 0-4 0,1 1-5 0,1-15-30 16,0 5 1-16,0 2 33 0,0 1 11 15,11 21-27-15,-5-25 40 0,2 1 1 0,-2-2-19 16,3 0 4-16,0-2-2 0,2 0 1 16,2-3-16-16,3 0-4 0,-2-3-23 0,4 0-2 15,1-3-30-15,0-2-48 0,-4-3-49 16,-6 0-45-16,3 0-49 0,19-16 19 0,-17 2-188 15,1-2 32-15,-6 0-134 0,5-5 33 0,-6 1 66 16,-3 1 22-16,-1 0 23 0,-4 0 18 0,0 8 8 16</inkml:trace>
  <inkml:trace contextRef="#ctx0" brushRef="#br0" timeOffset="57352.5816">28261 1370 507 0,'-4'-3'255'0,"0"2"-20"0,2-1-12 16,0 2-11-16,2-1-12 0,0 1-24 15,2 0-10-15,0 0-17 0,6-1-3 0,-2 0-23 16,16 0-22-16,-11 1 18 0,8 0-41 0,5 0-24 16,1 0-43-16,2 0-39 0,0 0-64 0,0 0 8 15,24-12-214-15,-24 5 22 0,9-4 22 16,-1-4-117-16,0-1 26 0,-1-3 17 0,-3-3-18 16</inkml:trace>
  <inkml:trace contextRef="#ctx0" brushRef="#br0" timeOffset="57922.0073">28845 1033 465 0,'0'-4'341'0,"0"2"-17"15,3 0-41-15,-3 1-41 0,5 0-27 16,-5-3-19-16,9 0-17 0,8 0-8 0,-2 1-9 16,4-6-29-16,1 4-12 0,2 2-20 0,3-2-21 15,-2 1-14-15,-3-2 10 0,4 0-3 16,-2 0-27-16,-2-1-1 0,-3 0 6 0,3-5 25 15,-7 0-28-15,-1-3 12 0,-3-4-32 0,1 1-15 16,-4-4 14-16,-1 0-17 0,-4-4 3 16,-1 4 14-16,0 11 20 0,0-3-22 0,-12-16 35 15,6 20-7-15,1-6-7 0,-3 7-7 0,0-1-13 16,4 2-5-16,-4-1 33 0,4 4-6 16,1 0-5-16,-1 5 0 0,-1 2-4 15,1 1-16-15,-3 6-9 0,-1 8 3 0,1-1 1 16,-5 9-4-16,1 6-2 0,-1 3 8 0,5 4-1 15,-3 3-23-15,4 1 1 0,6 4 0 16,0-22 2-16,0 12-1 0,0 2 0 0,0-1 36 16,0-3-10-16,0 2-2 0,13 33-26 15,-8-35 0-15,-2 0 11 0,0-1 8 0,1 0-2 16,-2 0-7-16,-2-1-2 0,0-16-9 16,0 6-5-16,0 4-26 0,-17 26-2 15,9-29-9-15,-5 2-22 0,0-7-8 0,-4 0-1 16,2-2 4-16,-4-6 3 0,2-3 19 0,-3-3-2 15,11-4-4-15,-6 0 33 0,-16-13-11 16,13 1 10-16,7-6 22 0,3 0 14 0,-3-1-12 16,2-1 39-16,6-3 35 0,-1-2-42 0,4 14 8 15,0-7 13-15,12-23-32 0,1 6 14 0,4 7-8 16,5 1-12-16,1 4 0 0,3 0-3 16,2 2-23-16,4 3 12 0,2 1-20 15,0 0-20-15,-1 1-28 0,1 2-14 0,-2-2-45 16,-2 4-49-16,0 2 15 0,-3-10-164 0,1 3-122 15,4-1 31-15,-1-2 2 0,-1-3 25 0,-3-1 69 16,6-4-1-16,-7 3-5 0</inkml:trace>
  <inkml:trace contextRef="#ctx0" brushRef="#br0" timeOffset="58168.7889">29598 767 363 0,'-4'-6'367'0,"8"-2"-71"15,-4 1-39-15,2 5-35 0,-4 2-19 0,6-3-39 16,-6 6-9-16,-1 1 15 0,0 3-12 0,0 7-28 15,-9 6-26-15,-1 3 7 0,-6 3-1 16,1 5-23-16,-5 2-1 0,1 6-13 0,-1 1 6 16,-1 2-14-16,3 1 9 0,5-5-17 15,2-5 2-15,4-4-6 0,1 1-5 0,-1 1-16 16,5-1-16-16,0-2 12 0,1 3 1 0,4-1-13 16,0-18-8-16,0 7-21 0,14 23-6 15,-4-25-34-15,3-4-28 0,2-2-33 16,3-6-43-16,4 3 14 0,-2-6-175 0,-8-2 27 15,3 0 21-15,25-15 23 0,-18 1-141 0,-2-1 16 16,-5-3 17-16,8-20 31 0</inkml:trace>
  <inkml:trace contextRef="#ctx0" brushRef="#br0" timeOffset="58401.6272">29686 964 496 0,'1'-16'314'0,"0"5"-64"0,3 0-28 0,-1 2-38 15,2 3-1-15,1 2-28 0,4 1-19 0,1 5-3 16,-11-2-11-16,25 11-34 0,-10-2 5 15,-4 6-14-15,2 2-6 0,0-1 0 0,-3 9-26 16,-3 0 14-16,0 3 3 0,-5 2-7 16,0 2-15-16,-2-18-3 0,0 6 6 0,-14 22-5 15,5-20 14-15,-1 2-14 0,-1-3-7 0,-3-3-9 16,-2 1-17-16,1-1-18 0,-3-3-29 0,4 2-9 16,-3-9-19-16,4-1-24 0,1-2-27 15,6-2 13-15,1-3-138 0,5 0-123 16,0 0-12-16,2-11 26 0,18-5 20 0,-1-8 1 15,5-6 0-15</inkml:trace>
  <inkml:trace contextRef="#ctx0" brushRef="#br0" timeOffset="58618.4212">29959 1002 600 0,'4'-10'367'16,"2"6"-88"-16,-4-3-19 0,1 2-52 0,2 2 11 16,-4 1-66-16,1 0-4 0,-4 2-33 15,0 4 19-15,-3 4-24 0,-2 5-1 0,-2 6-20 16,-4 1-2-16,1 5-19 0,1 0-10 15,-2 3-5-15,2-1-5 0,-3-1-6 0,10-6 2 16,-1 1-7-16,0-2-9 0,2 1 18 0,1-3-32 16,-1 2 10-16,3-11-42 0,0 3-17 0,11 16-7 15,-3-16-36-15,-1-4-35 0,7 0 11 16,-3-6-102-16,-11-1-90 0,15 0-98 0,20-18 21 16,-10 5 24-16,-2-8 24 0,1-6 13 15,-4-7 6-15</inkml:trace>
  <inkml:trace contextRef="#ctx0" brushRef="#br0" timeOffset="58918.3861">30147 859 219 0,'-2'-15'412'16,"4"4"-81"-16,-2 5-42 0,-1-2-43 15,-1 6-49-15,3 1 1 0,4 2-48 0,2 2 7 16,-1 7-33-16,0 2-10 0,5 7-26 0,-1 2 10 16,0 4-13-16,-2 5-18 0,-2 0 1 15,0 5-14-15,4 7 1 0,-5 1 8 0,-4-7-17 16,2-7 3-16,-3-11 1 0,0 7-21 15,0 3 9-15,0 1-12 0,-14 31 13 0,9-30 6 16,-2-5-24-16,-3 0 12 0,-1-3-18 0,0-1 17 16,0-1-8-16,-3-4 29 0,2-1-38 15,-4-5 22-15,2 3-9 0,-1-1-14 0,1-8 0 16,-1 3 29-16,3-3-30 0,2-1-15 16,10-3-35-16,-10 0-38 0,2 0-55 15,1 0-46-15,-11-18 16 0,13 5 13 0,4-7 15 16,1 9-280-16,0-8 11 0,19-32 26 0,-6 13 3 15,4-8 23-15,2 7 8 0</inkml:trace>
  <inkml:trace contextRef="#ctx0" brushRef="#br0" timeOffset="59903.9831">30440 564 422 0,'0'0'280'0,"0"0"-65"0,0 0-17 16,0 0-8-16,0 0-21 0,17 11 11 0,-8-6-34 15,1 3-14-15,-3 0-30 0,7 9-1 16,-5-4-20-16,5 10 24 0,2 2-21 0,-1 3 25 15,-3 7-27-15,-1 1-6 0,0 7 9 16,-3 1-3-16,-6 7-1 0,3 2-15 0,-3 3-28 16,-2-32 22-16,0 9-8 0,0 5-31 0,-18 41 20 15,7-40 0-15,-3 2 14 0,0-1-32 0,-3-1-1 16,-1 0 9-16,-5-2-15 0,0-1-5 16,0-2 1-16,2-2-7 0,-4-4 7 0,1-1 14 15,0-3-2-15,1-2-8 0,2-3 30 0,0-1-9 16,2-4 1-16,-2-1-4 0,0-1 8 15,8-3 36-15,1-5-8 0,0 5 22 0,3-6-19 16,2 2 6-16,0-2 6 0,3 0-18 0,0-2-2 16,1 0-13-16,0-1 6 0,1 2-34 15,0-2 8-15,1 0-10 0,0 1 22 0,-1 0-47 16,1 0 1-16,0-1-51 0,1 0-19 16,0 0-31-16,0 0-40 0,0 0-50 15,0 0 18-15,-7-12-210 0,6 8-86 0,1 0 34 16,1-2 31-16,0 0 27 0,-1-3 0 0,0 1 23 15,0-6 11-15,10-19-3 0</inkml:trace>
  <inkml:trace contextRef="#ctx0" brushRef="#br0" timeOffset="64115.9208">6535 3520 874 0,'-1'-4'306'0,"-1"1"-48"0,0 0-4 16,1 0-9-16,1 0-47 0,0 1 14 0,0 2-21 15,0-1-26-15,3-1-23 0,-3 1 3 0,1-1-38 16,3 2 2-16,-2 2-17 0,4-1-1 0,-2 2-22 15,1-1-19-15,11 7 2 0,-2-1 4 16,1 3 9-16,4 0-4 0,3-1-7 0,-5 3-4 16,4 3-7-16,-3-3-16 0,2 2-9 15,1 1-2-15,-1 0-2 0,2 1 1 0,-1-3 55 16,-5 4-12-16,6-3-20 0,1 2-3 0,-3-1-3 16,0 1-4-16,-1-2-28 0,-2 0 21 15,2 2-1-15,-4-4 17 0,1 2-19 0,-2-4 6 16,-4 1-3-16,-1-1-2 0,-2-5 13 0,0 2-20 15,-2-3-2-15,-1-1 16 0,-1 0-19 16,-1-1 0-16,0 0-56 0,0-1-8 0,0 0-23 16,-2-1-21-16,0-1-14 0,0 0-26 0,-2-2-46 15,0-1-1-15,0-1 18 0,-4-8-163 16,0-3-103-16,5-4 31 0,0-1 27 0,1 8 29 16,0-6 22-16,13-28-24 0,-6 21-11 0</inkml:trace>
  <inkml:trace contextRef="#ctx0" brushRef="#br0" timeOffset="64434.0994">7155 3540 620 0,'3'-4'318'0,"0"2"-14"16,-1-2-76-16,0 3-19 0,0-1-28 0,0 0-7 15,0 2-4-15,-1 1-9 0,1 0-2 0,-1 4 6 16,0 0-3-16,4 9-17 0,-3 3 5 16,-2-8-17-16,0 6 7 0,0 4-17 0,-11 27-13 15,6-21-22-15,-5 2 17 0,3-1-8 16,-4 0-18-16,-1 4-29 0,-1 0 14 0,-3 2-22 15,2-1 0-15,-1 2 7 0,-1-1-3 0,-1 1 10 16,1-1-13-16,4-3-16 0,-2 1 12 16,1-5-10-16,0 2 16 0,3-4-26 0,0-2 25 15,-1 2-19-15,2 0-37 0,3-6 16 0,-3-1 6 16,3-3 4-16,2-3-4 0,1-2 8 16,1-2-3-16,0-1 3 0,-1 1-31 0,2-3-8 15,-2 0 2-15,2-1-38 0,0 0-12 0,0-1-42 16,1-1-44-16,0 0-52 15,0 0 19-15,-8-11-167 0,7 6-91 0,1-2-2 16,2-13 32-16,-2 9 30 0,0-2 2 0,0-3 29 16,12-19 13-16,-9 13-15 0</inkml:trace>
  <inkml:trace contextRef="#ctx0" brushRef="#br0" timeOffset="68514.1842">8221 3501 329 0,'0'0'292'16,"0"0"-55"-16,0 0-17 0,0 0-16 0,0 0-14 16,0 0-19-16,0 0-10 0,0 12-18 15,0-12-3-15,0 0 13 0,0 0-42 0,0 0 16 16,0 0 11-16,0 0-41 0,15 0-23 0,15 4 20 16,-14-12-27-16,4-3 7 0,3 1-33 15,-2-5 1-15,2 1-3 0,2 3 22 0,2-5-39 16,0 0 15-16,1-1-12 0,2-1 6 15,-2 0-9-15,-2 1 4 0,-2 1-1 0,-5 2 4 16,-1-4-16-16,1 2 11 0,-6 0-22 0,-4-1 8 16,-1 2 15-16,-5-2-6 0,-3 3 5 0,0 7-9 15,-13-13 6-15,3 7 7 0,-5 2-10 16,4-2 28-16,-1 5-8 0,-2-2-7 0,-1 5-3 16,0-1 4-16,2 3 21 0,2 0-20 15,2 1-6-15,-1 1-23 0,10 1 10 0,-7 0-3 16,-3 0-1-16,-5 13-14 0,2-3 10 15,5 1 31-15,0 2-29 0,1 8 9 0,2-4 7 0,2 7-11 16,-4 4 29-16,2 0-13 16,4 1-11-16,-3-1-2 0,3 4 34 0,0 3-5 15,0-4-6-15,1 5-2 0,-2-4-5 0,2 3 19 16,-1 1-15-16,-1 2 4 0,0-2 1 0,1 1-1 16,-2 1-13-16,1-2-7 0,-2 6 2 0,0-5-24 15,-1 0 37-15,0 0-21 0,-3 1 0 16,1-3-4-16,1 1 7 0,-2-4-25 0,-2-1-6 15,3-3 3-15,0 0-55 0,-2-1-13 0,0-2-21 16,-2-5-1-16,1-4 0 0,-3-3-27 16,2-4-18-16,-4-3-18 0,4-2-4 0,11-4-8 15,-9 0 12-15,-13-10 17 0,12-1 11 0,-5-3 12 16,2-5 13-16,4 0 18 0,-2-6 33 0,3 0-1 16,2-2 61-16,3 2 3 0,0 2 10 15,-2 0 18-15,5 12 4 0,0-7 1 0,0 0 0 16,0-1 5-16,0 1-14 0,11-19 1 0,-3 18 2 15,4 1 6-15,0 2 29 0,4-1-6 16,4 3-3-16,-1-1-32 0,1 1 0 0,1 0 9 16,5 0 0-16,3-1 1 0,-1 2-4 15,4 1-9-15,1-1-11 0,1 1-17 0,1 0-23 16,-2 1-12-16,0 0-30 0,0-1-30 16,0 2 10-16,-1-3-149 0,-3 1-154 0,-1-1 12 15,-2 1 19-15,-1-3 15 0,-1-2 15 0,-2-1 10 16</inkml:trace>
  <inkml:trace contextRef="#ctx0" brushRef="#br0" timeOffset="68797.5127">9086 3227 530 0,'2'-6'334'0,"0"1"-67"0,0 2-15 16,-2 0-17-16,1 0-31 0,0 1-43 0,-1 1-11 15,0 1 4-15,-1 5-3 0,0-1 10 16,-1 2-16-16,-5 11-4 0,-3 4-17 0,-1 1-2 15,0 2-13-15,0 3-11 0,2 2-18 16,-2 2 27-16,-2 0-10 0,5 3-10 0,0 1-14 16,1-2-9-16,1 1-6 0,1-3-6 15,3 1-6-15,1-1-4 0,1 2 5 0,0-17-4 16,0 7-4-16,14 29-39 0,-7-26 6 0,6-7-18 16,2 1-40-16,-2 0-21 0,2-5-16 15,-2-4-31-15,3-3-45 0,0-1 14 0,-1-7-148 16,-7 0-136-16,6 0 14 0,18-19 15 15,-14 7 47-15,-7-4 24 0,4-2-15 0,-2-4 12 16,0-2-7-16</inkml:trace>
  <inkml:trace contextRef="#ctx0" brushRef="#br0" timeOffset="69033.035">9320 3399 244 0,'4'-17'351'0,"1"2"-58"15,-2-1-38-15,3 2-32 0,2 1-25 0,1 6-29 16,0 2 4-16,-1 2-6 0,2 3-22 15,-1 0-20-15,4 0-3 0,20 18-16 0,-15-6 23 16,-1 5-24-16,-6 3 14 0,1 3-32 16,-2 3 8-16,-7 0-24 0,3 0-21 0,-2 2 9 0,-4-14 2 15,0 7 11-15,0 3-16 16,-16 28-22-16,6-28 10 0,-1 2-44 0,-1-5-14 16,-2-2-2-16,1 2-53 0,-2-4-28 0,-1-1-18 15,0-3-33-15,5-2 12 0,-2-7-167 0,5-2-101 16,8-2 28-16,0 0 24 0,-12-11 11 0,12 3 16 15,4-11 11-15</inkml:trace>
  <inkml:trace contextRef="#ctx0" brushRef="#br0" timeOffset="69281.1807">9664 3320 954 0,'5'-4'304'0,"-2"-2"-62"0,-1 5-31 16,0 1-22-16,-2 0-10 0,0 0-3 0,-2 4-14 15,1 0-21-15,-1 2 8 0,-5 13-50 0,-4 1 8 16,2-1-20-16,5 2-5 0,-1 1 23 16,-1 0-28-16,-1 1 15 0,4 0-38 0,1-2-14 15,2-11 14-15,0 5 11 0,0 4-34 16,13 15-28-16,-9-16-16 0,5-3-3 0,4-2-41 16,0-4-61-16,3-3-44 0,6-1 16 0,-13-5-183 15,8 0-90-15,22-12 26 0,-17 4 25 16,1-6-8-16,-4-2 19 0,1-3 7 0</inkml:trace>
  <inkml:trace contextRef="#ctx0" brushRef="#br0" timeOffset="69613.347">10112 3120 623 0,'4'-7'384'16,"0"1"-62"-16,-2 3-70 0,2 3-21 0,0 0-15 15,1 3 6-15,-1 0-54 0,9 8 31 16,-1 3-28-16,0 3-15 0,3 2-4 0,-4 4-24 15,1-1-13-15,-3 4-13 0,2 2-24 0,1 4-9 16,-1-2 46-16,-3 5-21 0,-1 1-9 0,0 2-7 16,-6 0-35-16,0 1-4 0,-1-18 22 15,0 9-8-15,-15 39-5 0,6-32 11 16,-2 0-13-16,-3-1-15 0,0 0 11 0,-4-4-2 16,0 3-8-16,-3-4 11 0,0-1-16 0,1-4-10 15,-1 2-4-15,1-9 25 0,0 3-21 0,0-4 5 16,2-2 12-16,0 2-33 0,1-4 15 15,4-2 2-15,0-1-7 0,4-3 6 0,1-2-11 16,2-1 18-16,0-3-27 0,1 0-20 0,1-1 2 16,1-1-62-16,3 0-51 0,0 0-46 15,-8-11 16-15,7-6-298 0,-1-2-32 0,2 7 42 16,0-7 32-16,0-3-22 0,0-4 24 16,0-1 82-16,-10-31 29 0,7 29 11 0</inkml:trace>
  <inkml:trace contextRef="#ctx0" brushRef="#br0" timeOffset="71146.3774">6348 3784 509 0,'0'-2'259'0,"-1"-3"-12"15,2 3-33-15,1-3-1 0,1 2-29 0,1-1-48 16,6-7-12-16,2 4-17 0,2-2-7 16,-1 1-28-16,3 0-19 0,-1 2-37 0,1-1-43 15,-1 2 3-15,-3-2-168 0,-1 1-122 0,-2 1 23 16,-4-2 22-16,0 1 16 0,5-2-111 0</inkml:trace>
  <inkml:trace contextRef="#ctx0" brushRef="#br0" timeOffset="71663.3736">6737 3323 389 0,'2'-4'335'0,"-1"1"-29"0,1 0-56 16,-1 0-8-16,0 2 5 0,1-4-52 15,-2 3 19-15,1 1-12 0,0-2-53 0,-1 1-22 16,1 1-21-16,-1 0 0 0,1-1 8 16,0 1-33-16,-1 1-8 0,0 0-15 0,0 0 14 15,0 1-13-15,-1 1-8 0,-1 2 4 0,-2 0-3 16,1 1 4-16,-10 7 9 0,5 3-4 0,-1 1-2 15,0 1 0-15,-4 1 2 0,1 0-6 0,0 2 8 16,1 0-6-16,0 3-5 0,1-1-7 16,-1 2-3-16,2 2-10 0,0-1-1 0,1 0 35 15,2 1-1-15,-2 2-7 0,3-1-8 16,-1 2 21-16,3 0-19 0,-2 1 1 16,2-1-9-16,1 5 0 0,0-3 6 0,0 2 11 0,0 0-1 15,0 3-5-15,1 1 4 0,-1 1-6 16,-3 1-9-16,3 6-16 0,-3-2 14 0,-2 0-6 15,3 2-9-15,-1 0 3 0,1-1-3 0,0-2-7 16,0-2 6-16,2 0-3 0,0-3 9 0,2-19-24 16,0 7-2-16,0 2-3 0,14 30-18 15,-5-30-4-15,2-2-12 0,8-1-9 0,5-5-40 16,1-4 10-16,10-4-74 0,4-2-1 0,7-3-39 16,9-4-37-16,-25-2-41 0,15 0 23 15,64-16-274-15,-42 2 49 0,9-2 29 0,-3-5 27 16,8-7 30-16,5 1 15 0,2-4 24 0,9-1 5 15,3-4 7-15</inkml:trace>
  <inkml:trace contextRef="#ctx0" brushRef="#br0" timeOffset="72462.9189">10508 2710 365 0,'1'-3'258'15,"-1"3"-30"-15,-1-1-15 0,1-1-30 0,-1 1-2 16,0 0-11-16,1 1-39 0,1 0 0 16,1 2-10-16,1 0-7 0,-1 1-7 0,11 7 6 15,-3-1-21-15,6 2 10 0,-2 5-8 0,0-1-13 16,2 3-12-16,0-2 3 0,-2 4 5 0,3 1 7 15,0 3 1-15,1 1-25 0,-1 2 1 16,-1 1-11-16,1 1 19 0,-1 3-8 0,-1 4-11 16,-2 4-5-16,1 1 11 0,-1 3 34 15,-3 5-10-15,0 1-37 0,-3 1 15 0,-3 3 2 16,1 0-6-16,-5-26 2 0,0 11-4 0,0 8-8 16,-17 54-3-16,7-49 7 0,1 0-5 15,-4 2-4-15,-1-3-5 0,-1 1-14 0,-1-4-1 16,-2-3 18-16,-1 0-12 0,-2-3-7 15,0-1-3-15,1-5-1 0,-1-2 24 0,-1-3-20 16,2-1 0-16,-1-3-3 0,-1-4 27 16,1 0-24-16,1-3 18 0,1-3 7 0,0-2 3 15,-2 1-25-15,2-3 15 0,3-1-10 0,0-1-2 16,2-3-7-16,2 1 6 0,3-3-3 16,3-2 6-16,1-1-19 0,0 0 13 0,1-2-10 15,1 2-4-15,-1-1-9 0,1-2-3 0,1 1-2 16,0 1-7-16,2-1-13 0,-2 0 2 15,0 0-66-15,1-1-34 0,1 0-21 0,0 0-36 16,0 0-51-16,-8 0 19 0,8 0-243 0,-23-16-22 16,12 5 33-16,0-1 30 0,0 0 26 15,-1-2 26-15,-1-1 20 0,1 0 11 0,-8-2 24 16</inkml:trace>
  <inkml:trace contextRef="#ctx0" brushRef="#br0" timeOffset="75512.2647">4699 4130 257 0,'0'0'218'0,"0"0"-38"15,0 0-25-15,0 0-22 0,0 0-14 0,0 0-13 16,0 0-16-16,0 0 6 0,0 0-10 15,0 0-4-15,0 0 17 0,0 0-15 0,0 0-15 16,0 0-9-16,0 0-5 0,2-4-5 0,17 6-7 16,-9-2 13-16,5 0-31 0,2 0 11 15,2 0-15-15,3 0 6 0,1 0-5 0,1 0 5 16,0 0-12-16,27-11 6 0,-24 10-10 0,-4-1 20 16,-1 2-21-16,0 0 1 0,-1-5-2 15,-7 5 18-15,-3-2-11 0,2 2-1 0,-4-1-3 16,-1 0-7-16,-1 0 10 0,-1 0-4 15,-1 1-11-15,-1-1 22 0,-1 1-16 0,1-1 16 16,-3 1-24-16,0-1 10 0,-2 2 18 16,-1-1-12-16,-2 0-11 0,-1 2 7 0,-1-2-5 15,-2 0 13-15,-10 6-15 0,-4-5 10 0,1 2 17 16,-2 0-14-16,0-3-11 0,0 1 23 16,1 2-7-16,1-2-9 0,0-1 15 15,-1 0 16-15,12 0-12 0,-4 0-9 0,-1 0 3 16,2 0 6-16,0 0 11 0,3 0-17 0,1 0 0 15,1 0-4-15,8 0-5 0,-8 0-2 0,8 0-1 16,-7 0 0-16,7 0 13 0,0 0-22 0,-7 0 14 16,7 0-9-16,0 0-14 0,0 0 19 15,-6 0-12-15,10 2-3 0,0-2-3 0,3 2 27 16,1-2-2-16,16 2-18 0,0-1-1 0,-12-1 15 16,7 0 0-16,4 0-18 0,3 0 11 15,-1 0-4-15,27-11-1 0,-27 11 8 0,-4-1-25 16,-4 1 22-16,-4-2 5 0,-3 1-33 15,-1 1 16-15,-2-1-6 0,-1-1 3 0,0 1 0 16,-2 1 6-16,1 0-6 0,-1 0 4 0,-1-2-10 16,-3 2 17-16,0 0-19 0,0 0 18 15,0 0-8-15,8 0-14 0,-8 0-9 16,0 0-6-16,0 0-21 0,0 0-17 16,6 0-7-16,0-4-57 0,-5 3 12 0,-1 1-169 15,1-1-101-15,0 0 11 0,0-1 25 0,2-2 19 16,0 0 8-16</inkml:trace>
  <inkml:trace contextRef="#ctx0" brushRef="#br0" timeOffset="76443.5322">6096 3607 237 0,'2'-3'236'0,"0"1"-25"0,-1 2-60 15,1-2 22-15,0 0-13 0,1 2-16 0,-2 0-13 16,1-2-13-16,-1 2-5 0,-1-1 6 0,3 1-19 15,-3 0 4-15,1 0-19 0,-2-2-3 16,-2 2-19-16,0-1-11 0,-1 3-11 0,-2-1 10 16,-1-1-20-16,-13 5-11 0,10-5 1 0,-20 7 2 15,8-4-5-15,3 0 2 0,-4 1-2 16,1-1-7-16,9 0 7 0,3 0 0 0,1-2-2 16,1 0-10-16,-2 0 12 0,5 1-13 0,1-1 1 15,1-1-7-15,-1 2 9 0,2-2-4 16,-2 1-15-16,2-1 5 0,-1 1-6 15,-1 0 14-15,3 0 9 0,-2 0-22 0,2 1-8 16,0-1 8-16,1 0 20 0,-1 1 2 0,0 1-13 16,1-3 13-16,0 0-17 0,0 0 11 15,0 8 10-15,0-2-23 0,0-6 5 16,0 8 5-16,0-1 1 0,0 0 0 0,0-1-20 0,0 0 13 16,0 7 9-16,0 1 4 0,0 1-4 15,0-1 7-15,-5 20-11 0,2-16 6 16,-1-1-7-16,-1 1 9 0,2 0-3 15,-2-2 12-15,-4 0-14 0,2-1 13 0,1 1-23 16,-2-2 17-16,1 0 1 0,2-1-12 16,1-7 0-16,0 4 18 0,1-2-8 0,1-1 10 15,0 1-16-15,-3 8 3 0,0-7-5 0,3 0-4 16,2-1 6-16,0-8 7 0,0 9-15 16,0-3 5-16,0 1-4 0,0 4 7 0,12 10 8 15,-8-10 18-15,4 1-13 0,0-1-2 0,6 0-4 16,0-3 26-16,5-1-15 15,0-2 13-15,2 0-20 0,4-3 14 0,1 3-21 16,-13-5-8-16,8 0 26 0,3 0-20 0,27-11 4 16,-21 8 12-16,-2-2-13 0,-3-1 14 0,-2 2-26 15,-3 0 3-15,-2 0 17 0,-4 3-4 16,-2-2 0-16,-4 1-18 0,-1 0 17 0,-1 2-4 16,-1-1 4-16,0 0-32 0,-1-1 7 15,0 1-7-15,-2 1-5 0,-1-2 9 0,0 2-24 16,-1-3-13-16,0 3-12 0,0 0-42 0,0 0 0 15,-9-1 3-15,4 1 11 0,-1 0-179 0,-1 0 20 16,0-1 20-16,-3 1-140 0,-4 0 47 16,-1 0 14-16,-2 0-36 0</inkml:trace>
  <inkml:trace contextRef="#ctx0" brushRef="#br0" timeOffset="76943.4346">5864 3964 388 0,'0'-1'194'0,"0"0"-6"0,0 0-15 16,1 0-7-16,-1 3 2 0,-1-4-55 0,0 2 22 15,2 0-6-15,-1-1-25 0,0 1 6 0,0 0-20 16,1 0-30-16,0-2-2 0,-1 2 2 16,0-1-2-16,3 1-23 0,0-2-7 0,0 1 1 15,1-1-4-15,2 1 25 0,12-4-10 16,-6 1-14-16,6-1-10 0,-2 3 21 15,4-4-35-15,-4 2 11 0,1-2 2 0,-1 2 7 16,2 0-22-16,-4 1 8 0,2-2-8 16,-5 1 28-16,-1 2-9 0,-2 0-2 0,-2 0-20 15,0 2 26-15,1-1-24 0,-4 0 31 0,0 0-9 16,-1 0 4-16,0 1 2 0,1-1-8 16,0-1-7-16,-3 2-8 0,1-1 23 0,1 1 1 15,-2 0-27-15,0 0-8 0,0 0-15 0,0 0-21 16,0-6-17-16,-1 6 3 0,0 0 7 0,1 0-146 15,-2-3-105-15,-1 1 21 0,1 0 21 16,-1-2 20-16,1 3 19 0,-3-2-82 16,2-1-5-16</inkml:trace>
  <inkml:trace contextRef="#ctx0" brushRef="#br0" timeOffset="77420.4214">6004 3652 377 0,'-2'0'211'16,"-1"0"-49"-16,1 0-14 0,1 0-28 0,0-1-8 16,-1 1-24-16,2 0-30 0,0 0 26 0,0-1-24 15,2-1 23-15,1 2-30 0,-1-2-10 16,4 1-2-16,-1 0 1 0,0-1 1 15,4 1-6-15,7-2-5 0,-2 0-36 0,4 0 53 16,-1-2-39-16,2 2 13 0,-3-1 6 0,4 1-3 16,0 0-12-16,1 2-3 0,-2-3 6 15,1 2 9-15,-4-1-30 0,-5 1 16 0,-3 1 2 0,1-1-5 16,-3 1-27-16,-1-1 37 0,0-1-20 16,-1 2 14-16,0 1-11 0,-1-1 7 0,2 1 9 15,-1 0-13-15,-2-1 22 0,1 0-1 16,0 0-17-16,-1 0 0 0,-1-1-22 0,1 2-20 15,0 0 4-15,-1-1-143 0,-1 1-210 0,0 0 27 16,0 0 17-16,0 0 7 0</inkml:trace>
  <inkml:trace contextRef="#ctx0" brushRef="#br0" timeOffset="88156.422">8066 2327 237 0,'0'0'160'0,"0"0"-18"0,0 0 31 0,-14 0-50 15,14 0 5-15,0 0-12 0,0 0-2 0,0 0-17 16,0 0-11-16,0 0-31 0,0 0-1 0,0 0 9 16,0-12 20-16,0 12-8 0,0 0-20 15,0 0 5-15,0 0-19 0,-13 0 21 0,13 0-9 16,0 0 0-16,-14-11 1 0,14 10-5 0,1 0-3 16,-1 1-1-16,0 0 4 0,-1-1 5 15,1 0-23-15,1 0 3 0,-1-2 0 0,1 2-5 16,1-2-16-16,0 2 3 0,3-1-7 15,-1 0-5-15,1-2 18 0,9-3-10 16,1 1-3-16,-2-1 10 0,-2 4-11 0,-1-1-13 16,0 0 14-16,6-2 2 0,0 1-18 0,2 1 21 15,1-1-4-15,-3 0-11 0,-3 3 9 0,-3-2-3 16,-2 4 7-16,1 0-16 0,-2 0 9 16,-7 0-2-16,7 0-7 0,6 0-1 0,0 0-1 15,0 0 19-15,9 11 2 0,-5-5-15 16,-2 0-7-16,0 1 3 0,-1-3-6 0,-4-1 11 15,2 2-1-15,-5-3 4 0,7 3 4 0,2-1 3 16,-1 1-11-16,-4-3 2 0,-1 0 5 0,0 0-6 16,0-1 0-16,-3 0-3 0,2 0 4 15,-9-1 18-15,14 0-14 0,0 0-5 0,3 0 25 16,-1 0-7-16,2 0 8 0,16-12-23 16,-17 7 5-16,0 0 3 0,-1-1-9 0,-1-1 11 15,4 0 1-15,-3-1-5 0,2 1-5 0,-2 1 19 16,2 0-15-16,-3 0-4 0,2 0 14 15,1 1-17-15,-5 3 12 0,-2 0-10 0,-2 0-4 16,-1 2 15-16,-8 0-20 0,6 0-12 16,1 0 0-16,-7 0 6 0,10 0 5 0,12 11 4 15,-11-7 4-15,-3 1-2 0,0-1 0 0,0-1 16 16,5 4-13-16,-3-1 1 0,5 0 8 16,-2 1-24-16,2-1 14 0,-1 0-10 0,-3-2 9 15,5 0 9-15,0 0 4 0,1 0-4 16,-6-3-21-16,4-1 7 0,-3 0 2 0,-12 0-2 15,16 0 23-15,1 0-11 0,-1 0-7 0,-3 0 21 16,3 0-23-16,-2 0-2 0,13-11 4 16,-17 10 11-16,0-1 8 0,-4 1-11 0,1 1 11 15,-1 0-13-15,2 0-1 0,-3-2-4 16,1 1-2-16,2-1 7 0,-2 2-7 0,-6 0 3 16,0 0-3-16,10 0 18 0,-2 0-20 0,-1 0 13 15,1 0 8-15,0 0-11 0,-1 0-9 0,6 0 29 16,1 0-20-16,-1 0 9 0,1 0 3 15,-3 0 5-15,1 0-7 0,3 0 5 0,4 0-11 16,0 0-1-16,0 0-10 0,13-9 13 0,-11 6 10 16,0-1-1-16,0 1-6 0,-2-1 10 15,1 1-1-15,-1-1-26 0,0 0-1 0,-2 1 14 16,2 1 10-16,-1-1-5 0,-5 0-8 0,3-1 16 16,1 2-18-16,-4-2 11 0,0 3 2 15,-6-2-9-15,0 2-8 0,-1-1 25 0,0 1-4 16,-1 0-4-16,0 1 5 0,-1-2 0 0,-1 1 4 15,1 1 17-15,-1 0-17 0,-1-2-7 0,1 2 20 16,-2-1-25-16,1 1-3 0,3-1 7 16,-4 0-13-16,2 0 20 0,-3 1-28 0,0 0 18 15,0 0 1-15,0 0-17 0,0 0 21 16,0 0 0-16,0 0-21 0,0 0 6 0,0 0-28 16,6 0-26-16,-6 0-48 0,0 0-35 15,0 0-68-15,12-12 17 0,-11 8-293 0,7-10 35 16,-1-5 29-16,-4-4 46 0,7-2-2 0,0-2 19 15,5-5 15-15,5-1 9 0</inkml:trace>
  <inkml:trace contextRef="#ctx0" brushRef="#br0" timeOffset="93185.3112">4117 6278 357 0,'0'0'257'0,"13"0"-4"0,-13 0-25 16,0 0-7-16,0 0-46 0,0 0 19 16,14 0-28-16,3-23-15 0,-15 22 0 0,-1 2 7 15,1-1-16-15,0-1-17 0,-1 1-11 0,-2-1-13 16,3 1 17-16,0 0-25 0,-2 0 2 16,0-1-20-16,-2 1 1 0,-1 1-19 0,-2-1 16 15,0 0-34-15,-15 0 4 0,8 0-14 0,-5 0 9 16,-27 8-15-16,19-4-21 0,0-2 30 15,-2 0-22-15,3 1-1 0,-2-1 13 0,2-2-3 16,13 0-22-16,-5 0 9 0,2 0-4 0,0 0 2 16,3 0 15-16,2 0 8 0,0 0-17 15,2 0-2-15,7 0 14 0,-7 0 2 0,7 0-16 16,-8 0-6-16,8 0 39 0,0 0-32 0,-8 0 7 16,8 0-8-16,0 0-20 0,-7 0 13 15,7 0 15-15,0 0 4 0,0 0-5 0,-7 0 17 16,-2 12-3-16,7-8-13 0,2 0 1 15,-3 0 10-15,0 11-2 0,-1 1-4 16,2-3 49-16,-3 5-20 0,-1 3 4 0,-1-4-17 16,0 7 12-16,-1 1 5 0,-2 1-15 0,1 0 0 15,3-1-20-15,-3-1-1 0,1 0 26 0,-2 2-5 16,2 0-24-16,0-2 11 0,-2 1-10 16,2 2-4-16,2 0-6 0,1-1-2 0,1-3-5 15,2-1 8-15,1-3 1 0,1 0-9 16,0-11 5-16,0 5 11 0,0 1 0 0,0-1 8 15,11 10-10-15,-9-14-11 0,4 4 27 0,0-4-16 16,0 5 19-16,2-7 8 0,2 1 0 0,1 1-7 16,0-1-7-16,1-1 15 0,3-2-18 15,-1 0 6-15,2-2-1 0,1-1 5 0,-2-2-13 16,4 1 11-16,-10-1-6 0,4 0-37 16,4 0 11-16,-2 0-50 0,2 0 12 0,2 0 5 15,17-13-86-15,-20 8-41 0,-1-2-21 16,-3-1-51-16,2-3 23 0,-2 0-242 0,-2 0 36 15,-6 1 32-15,-1 1-41 0,-2 2 25 0,0-1 16 16,-1 8 45-16,0-7 23 0,-15-12-8 0,6 5 40 16</inkml:trace>
  <inkml:trace contextRef="#ctx0" brushRef="#br0" timeOffset="93452.5336">3808 6747 586 0,'-4'-5'338'0,"1"2"-30"0,0 0-32 0,1 1-34 0,-1 2-13 15,1-2-25-15,1-1 3 0,1 2-20 0,1-2-6 16,1 1-48-16,2-1 11 0,13-4-5 16,-3 1-38-16,4 0-1 0,-1-1-1 0,3 3-37 15,6-4 2-15,-9 2 6 0,2-3-41 16,0 2-13-16,-4 3-23 0,0-2-49 15,-2 0-29-15,-2 1-51 0,3 0 14 0,-2-5-261 0,0 2-65 16,0-2 49-16,-2 0 38 0,0 0 35 16,1 2-2-16,0-5 10 0,4 4 14 0</inkml:trace>
  <inkml:trace contextRef="#ctx0" brushRef="#br0" timeOffset="94104.1585">4341 6467 270 0,'4'-1'357'16,"0"-2"-69"-16,1 0-28 0,2 2-27 0,8-5-11 15,-3 3-25-15,4-3-31 0,2 2 10 16,-1 2-15-16,4-4-1 0,-1 2-23 0,2-2-7 16,1 0-38-16,2 0 7 0,-3-1-14 15,4 0-8-15,-3-1-30 0,-1 1 3 0,-1 1-3 16,-2-2 11-16,-1 0-8 0,-2-1 12 15,0 0-31-15,-3 0 17 0,-3-1-38 0,2-1 31 0,-4-2-7 16,-1 3 7-16,1-2-15 0,-1 0-26 16,-4 2 13-16,-1 1 24 0,-1 2 3 0,0-1-52 15,-1 8 25-15,0-6-7 0,0 6 3 0,0-8 1 16,0 1 5-16,0 1 11 0,0 6-4 0,0-8-29 16,-11-1-11-16,8 8 11 0,0 0 1 15,1 1 7-15,-2 1 4 0,1 0-10 0,-1 4 6 16,-6 6 17-16,-1 4-9 0,2 3 35 0,0 0-31 15,1 6 6-15,0 0 0 0,-1 1-13 16,5 2 29-16,0 1 0 0,-5-3 4 0,3 1-9 16,0 3-4-16,1 0 0 0,4 3-4 0,-5-3 17 15,0 0 16-15,0 1 3 0,1 1 3 0,-2 1-35 16,-1 1 19-16,-4 0-4 0,3-1-5 16,-2 0-18-16,-2-1-1 0,3 2 19 15,-7-6-14-15,2 2-15 0,-2-4-5 16,2-1-2-16,-2-2 1 0,2 1-45 0,-2-4-5 15,1-2 3-15,-3-1-23 0,0-1 10 0,2-8 5 16,5-5-11-16,1 1 3 0,11-3 4 0,-10 0-3 16,-15-14 6-16,14 4 1 0,-1-7 29 0,1 0-11 15,5 0 22-15,-1-3 3 0,4 3-5 0,1-1 1 16,2-1 32-16,0 10 2 0,0-4-15 16,17-18-13-16,-7 15 43 0,3 1-29 0,1 1-13 15,3-1 22-15,2 0 9 0,1 2-17 16,3-1 12-16,-2 4-23 0,3-3 23 0,1 3-14 15,2-2 5-15,2-1 8 0,-1 1-16 0,1 1-42 16,0 2-21-16,1-2-23 0,0-2-41 0,-2 2-47 16,3-5 16-16,-1 4-254 0,-4-3 2 15,3 0 25-15,-1 0 7 0,-2-1 23 0,0-1 27 16,-3 1 20-16,0 2 16 0</inkml:trace>
  <inkml:trace contextRef="#ctx0" brushRef="#br0" timeOffset="94401.1882">5141 6325 494 0,'0'-5'382'16,"0"1"-34"-16,-1-1-72 0,1 1 1 0,0 0-36 15,0 1 5-15,0 0-22 0,0 0-35 0,0 1-29 16,0 0-5-16,-1 0-25 0,0 2 0 0,0 3-35 16,-2 0-11-16,-4 10 30 0,-3 3-18 15,1 3 7-15,-3 5-10 0,2-2-34 0,-3 1-7 16,2 1 51-16,2 0-31 0,-1 1-6 15,-2 0-16-15,1-3 20 0,1 3-48 0,0 0 25 16,3 3-1-16,-2-5 1 0,3 2-4 0,3 2-4 16,0-2-11-16,2-2 17 0,1-13-24 15,0 7-8-15,12 16-10 0,-5-14-1 0,1-5 0 16,-4-3 0-16,8 2-102 0,2-3-41 0,-3-3-26 16,1-6-36-16,7-1 21 0,-11 0-223 15,5 0-54-15,22-15 32 0,-14 1 31 0,-2-1-4 16,-1 1 51-16,0-5 26 0,-1-2 7 15,0 3 6-15</inkml:trace>
  <inkml:trace contextRef="#ctx0" brushRef="#br0" timeOffset="94651.243">5325 6509 506 0,'1'-11'365'16,"-1"1"-45"-16,1 1-66 0,1 2 8 0,-1 0-5 16,-1 7-43-16,5-12-35 0,5 0 15 0,0 3-40 15,-2 1-16-15,6 1-14 0,-3 5-35 0,1 1 4 16,-2 1-20-16,3 0 4 0,19 11-13 15,-15-1-2-15,-2-1 4 0,3 6-1 0,-5-2-36 16,0 1 12-16,-5 4 1 0,-1-1 25 16,-3 1-47-16,-3 0-2 0,-1-8 26 15,0 7-4-15,-11 18-7 0,3-15-14 0,-5-2-5 16,-4 0 9-16,-2-1-48 0,1-2-24 0,1-3-45 16,-2 0-20-16,0-2-29 0,-1-2 14 15,5-4-181-15,1-1-117 0,3-3 9 0,11 0 26 16,0 0 26-16,-12-12 33 0,11 7 16 15,6-9 22-15</inkml:trace>
  <inkml:trace contextRef="#ctx0" brushRef="#br0" timeOffset="94918.056">5577 6414 894 0,'2'-3'294'0,"-1"1"-26"0,1 0-32 16,-1-1-32-16,0 2-23 0,1 0-39 0,-3 2 12 15,0 0-15-15,1 4 7 0,-2 0-33 16,-1-1 10-16,-4 10-35 0,-2 4-15 0,0 1-2 16,2 1-13-16,-1 1 20 0,0-2-21 0,2 0-4 15,1 0 15-15,1 2-45 0,0-3 26 16,2 0-14-16,2 0-2 0,0-10-19 0,0 3-7 16,0 1-7-16,0 1-27 0,0-1-26 0,16 12-23 15,-5-12-16-15,-5-4-50 16,2-3 13-16,2-3-180 0,-3 2-85 0,0-4 14 0,-7 0 36 15,7 0 10-15,5 0-6 0,17-17 5 16,-11 5-1-16</inkml:trace>
  <inkml:trace contextRef="#ctx0" brushRef="#br0" timeOffset="95351.4805">6000 6169 680 0,'0'-6'378'16,"0"2"-33"-16,0-1-97 0,-2 1-10 0,2 2-7 16,1 1-70-16,0 1 6 0,1 1-9 0,1 3-19 15,7 9-11-15,2 1-3 0,1 3-33 16,2 4 1-16,-1-2 2 0,0 4-20 0,1 2-5 16,2-3 19-16,-4 7-16 0,-1-1 3 0,2 3-34 15,-3 0 0-15,-2 0 17 0,1 2-32 0,-1-3-2 16,-4 4 32-16,-2-3-10 15,-3 2-8-15,0-16-5 0,-12 31-3 0,5-19-4 16,-3 1-12-16,-3 0 22 0,-3-4-4 0,0-1 14 16,-1-3-5-16,-1 0-4 0,-1-3-3 0,-1-1-5 15,-1-4 24-15,-1 0-26 0,1-1 32 0,-1 0 1 16,0-3-2-16,2-2-15 0,3 1 9 16,0-4 11-16,2 0 0 0,3-2-1 0,3 3-3 15,1-6-9-15,2 3-23 0,2-2 2 16,-1-1 11-16,1 0-10 0,0 0-11 0,1 0-8 15,3 0-34-15,0 0-7 0,0 0-19 0,0 0 6 16,-7 0-110-16,-3-13-75 0,8 7-59 0,2 0 27 16,-1-13 26-16,1 9 18 0,0-7-263 0,0-3 13 15,0-5 33-15,9-2 28 0,5-27 27 16,-7 29 32-16,1-3 79 0,-2 0-40 0</inkml:trace>
  <inkml:trace contextRef="#ctx0" brushRef="#br0" timeOffset="96283.4106">7215 5929 834 0,'2'-1'306'16,"0"-2"-22"-16,-1 1-43 0,2 1-44 0,-5-1-5 15,0 0-26-15,-2 1-32 0,-1 0 4 16,-3 1-12-16,-14-2-14 0,-3 2 8 0,13 0-31 0,-8 0 1 15,-3 0-13-15,-2 0-9 0,-28 10-16 16,23-7-2-16,3-1-12 0,4 1 18 16,3 0 28-16,10-3-35 0,-2 0 6 0,-3 0 22 0,3 0-26 15,2 0-16-15,2 0 22 0,8 0-7 16,-8 0 9-16,-3 8-39 0,8-7 15 0,1 0 6 16,-1 0-3-16,0 0-4 0,1 0-25 0,2 1 24 15,-2 1-7-15,1 0-4 0,1 1-1 16,0 0-1-16,1 2 23 0,-1-1 10 0,2 2 8 15,-2 2-2-15,0 3-16 0,9 19 2 0,-6-12 17 16,0 1-24-16,-1 1 28 0,1 2-1 16,0 1 3-16,-2-1-18 0,1 3 7 0,-2 0-18 15,0-14 18-15,0 8-7 0,0 4-5 0,0 2 2 16,-11 32 1-16,7-28-16 0,-2 1 7 16,1 2-2-16,-2-4-20 0,1 1 13 0,2-4-19 15,0 2 21-15,0 1-21 0,1-4 10 0,1 0-3 16,2 1-6-16,0-16 3 0,0 6-6 15,0 3 20-15,15 17-1 0,-7-20-12 16,3-1 2-16,0-3 8 0,1-1 3 0,4 1 3 16,3-7-16-16,3 0 3 0,3 1-3 0,2-6-9 15,0 0-8-15,-13 0-14 0,8 0-12 0,27-12-30 16,-23 2-29-16,-2 2 8 0,1-3-100 16,-3-5-45-16,-2-1-46 0,-2 1-19 0,-1-3 31 15,-4-3-235-15,0 3 14 0,-5-1 26 0,-2 0 17 16,-6 8 63-16,0 4 7 0,-12-16 18 15,3 6 21-15,-4 3 9 0,-4 2 32 0</inkml:trace>
  <inkml:trace contextRef="#ctx0" brushRef="#br0" timeOffset="96483.6903">7002 6463 543 0,'-6'-3'323'0,"2"2"-40"0,0-1-42 16,1 2-30-16,1-4-4 0,0 3 6 15,0-1-24-15,3 2-26 0,0-2 15 16,1 1-28-16,1-2-3 0,3 1-26 0,13-1-13 0,5-1-21 15,0 4-2-15,4-6-2 0,0 2-14 16,3-2-27-16,-1 1 5 0,-1 0-65 16,0 0-23-16,0-1-23 0,0 0-50 0,0-1 11 15,-1-1-220-15,-2-2-70 0,2 0-20 0,-1-3 28 16,1-2 25-16,2 2 19 0,0-3-5 0,0 1-9 16</inkml:trace>
  <inkml:trace contextRef="#ctx0" brushRef="#br0" timeOffset="96816.5707">7875 6045 507 0,'0'-7'438'0,"3"1"-58"0,-2 2-57 15,0-2-22-15,0 3-51 0,-1 0-30 16,-2-2 30-16,2 3-30 0,-1-1-10 0,0 2-37 16,-1 0-12-16,-1 1-17 0,-2 2-10 15,0 1-29-15,-8 8-10 0,-2 1 7 0,0 4 13 16,-2 2-20-16,2 2 3 0,1 0-21 0,2 2 5 15,0-1 1-15,-1 3-16 0,2 0 8 16,2 2-8-16,-2-2-10 0,3 0 6 0,0 4-14 16,2 1 11-16,1 0-9 0,2-2-7 15,0-2-2-15,-5 0 1 0,8-15-12 0,0 7-2 16,0 3 8-16,11 22-17 0,-7-25-6 0,2 2-2 16,1-6-26-16,1-1-16 0,1 0-35 15,3-2-5-15,4 1 9 0,0-5-89 0,-3-5-34 16,-4-1-58-16,7 0 28 0,17-13-164 15,-13 5-105-15,-1-4 39 0,-1-6 31 0,-4 0 2 16,0-2 42-16,-1-4 4 0,0-1 37 0,-2-2 18 16,0-4 0-16</inkml:trace>
  <inkml:trace contextRef="#ctx0" brushRef="#br0" timeOffset="97083.1292">8012 6128 459 0,'0'-9'408'0,"1"3"-55"16,-1 2-53-16,1-2-30 0,-1 2-55 0,1 0 3 15,1 1-20-15,0 2-6 0,1 0-30 16,1 2-3-16,1 0-9 0,0 1-18 16,9 7 5-16,2 1-15 0,-1 4-12 0,2 0-5 15,-2 2-11-15,2-1-10 0,-2 2 0 0,1 0-6 16,1-1-7-16,-3 0-18 0,0 1 10 16,0 1-5-16,-3-2 7 0,2-2-35 0,-3 0 10 15,-1 1 2-15,2-5-14 0,-2 4 1 0,2 0-2 16,-3 0-39-16,-2-6-47 0,-1-2-26 0,-2 0-11 15,-1 0-70-15,0-2-39 0,0-1-15 16,0-3 21-16,-2 0-278 0,0 0 21 0,0 0 64 16,21-17 28-16,-12 3-23 0,1 2 26 0,0-6 58 15,1-3 5-15</inkml:trace>
  <inkml:trace contextRef="#ctx0" brushRef="#br0" timeOffset="97352.3563">8469 6150 507 0,'0'-4'423'0,"1"0"-113"0,-1 2-32 15,0-2-30-15,0 3-40 0,-1 0-8 16,-1 1 0-16,2 2 0 0,-1 1-4 0,0 2-30 16,-3 10-13-16,-5 0-17 0,4 1 22 0,-4 3-1 15,4 0-16-15,-2 1-22 0,-1 1-12 0,0 1 8 16,0 0-1-16,-3 4 1 0,4-1-26 0,-2 2 2 16,0-1-11-16,-2-1-13 0,-1-1 0 15,1-1-21-15,-1-2-5 0,1 0 11 0,-2-2-11 16,3-2 6-16,1 0-23 0,0-4-11 15,1-1-10-15,0-1-12 0,3-3-20 0,1 0 3 16,4-8-74-16,0 0-15 0,0 0-19 0,0 6-51 16,0-6-56-16,-12 4 23 0,13-7-274 0,0-1 25 15,3-12 39-15,6-5 42 0,0-6 13 16,0 3 9-16,4-4 54 0,2-1 2 16,4-2 20-16</inkml:trace>
  <inkml:trace contextRef="#ctx0" brushRef="#br0" timeOffset="97833.35">8778 5917 314 0,'4'-8'456'0,"-1"2"-49"0,0 2-73 15,-2 0-18-15,1 1-54 0,3 0-18 0,-5 2-29 16,1-1-9-16,1 2-23 0,0-1-39 15,2 1-11-15,-1 4-13 0,7 7 20 16,2 2-17-16,0 3-11 0,2 3-4 0,-1 1-30 16,-3 1-12-16,2 3-4 0,-2 1-2 15,0 1 23-15,0 1-22 0,-2 5 20 0,-1-1-32 16,-2 1 20-16,-3 3-21 0,-1 0-8 0,-1-16 5 16,0 9 12-16,-19 39-23 0,8-28 1 15,-1-4-18-15,-1 3 21 0,-2-3-17 0,-1 1 9 16,-2-4-9-16,-3 0-4 0,3-2 9 15,-2-1-1-15,-2-4 9 0,2 1 5 16,-2-4-3-16,-1 0 4 0,3-2-19 0,-1-2 2 16,1-2 10-16,2 0 9 0,1 2-9 0,0-6-2 15,0 1 15-15,7-4-15 0,-3 1 10 0,5-6-1 16,2 2-16-16,0-2 13 0,1 1 2 16,0-4-3-16,2 1 2 0,0 0-16 0,1-1 8 0,-1 1-3 15,2-1 2-15,-1 0-10 0,1 1-16 0,-1-2-7 16,1 1-35-16,0-1-24 0,1 0 7 15,-1-1-155-15,0-2-90 0,2-1 26 0,-2-1 26 16,4-11-320-16,-3 4 44 0,0-5 39 16,11-26 31-16,2 15 44 0,3 0 27 0,4-7 22 15,9-2 23-15,0-5 12 0,0-4-3 16</inkml:trace>
  <inkml:trace contextRef="#ctx0" brushRef="#br0" timeOffset="111010.1677">9724 6334 416 0,'0'0'239'0,"0"0"-18"0,0 0-14 15,0 0 6-15,0 0-28 0,0 0-25 16,0 0-1-16,0 0-32 0,0 0-22 0,0 0-14 16,0 0-1-16,0-13 5 0,0 13-22 0,0 0-19 15,0 0 20-15,0 0-28 0,0 0 0 16,28-14 12-16,-20 13-8 0,-1 0 14 0,1 1 4 16,13-2-18-16,1-1-6 0,-7 2-22 0,9-1 3 15,-6 1 0-15,0-1-7 0,-7-1 6 0,0 3 10 16,-1-1-5-16,0 0-16 0,-10 1 3 15,0 0 7-15,7 0 24 0,-7 0-16 0,8 0 32 16,-8 0 8-16,6 0-39 0,-6 0 14 16,0 0 15-16,8 0-25 0,-8 0 1 0,0 0 3 15,4 2 8-15,-6-2-26 0,-4 1-12 0,1-2-3 16,-3 1 21-16,-14 1-16 0,10-1 9 16,-5 0-20-16,-3 0 29 0,-1 0-25 0,-22 9-4 0,21-7 17 15,-1 2-12-15,7-4-13 0,1 0-2 16,6 0 23-16,0 0-3 0,1 0-1 0,3 2 12 15,5-2-35-15,0 0 20 0,-7 0-14 16,7 0 18-16,-6 0-15 0,6 0 20 0,0 0-20 16,-9 1 22-16,11-1-27 0,3 0 29 0,1 0-16 15,1-1 13-15,16 1-15 0,-13 0 33 16,8 0-31-16,2 0-14 0,4 0 16 0,1 0 0 16,28-9 7-16,-29 7-3 0,-2 0-3 15,0-2 1-15,-2 4-19 0,-9 0 8 0,0-1 25 16,-2 1-17-16,-1-2 5 0,-2 1-13 15,-1 1 16-15,-1 0 3 0,-1-2-22 0,-1 2-5 16,2-1 19-16,-1 1-4 0,-1 0 2 16,1-1 10-16,2 1 6 0,-2 0-19 0,-1 0-10 15,0 0-18-15,-2 0 9 0,0 0-44 0,0 0-47 16,0 0-50-16,0 0 13 0,0 0-313 0,0 0-2 16,0 0 42-16,16-14 53 0,-12 11 0 15,11-9 40-15,2-5 10 0,0 2 11 16</inkml:trace>
  <inkml:trace contextRef="#ctx0" brushRef="#br0" timeOffset="120705.3374">12291 5592 224 0,'0'0'263'0,"0"0"-48"0,0 0-20 0,0 0 8 0,0 0-29 15,0 0-20-15,0 0 9 0,-25-23-20 16,20 24-6-16,3 0-11 0,-2-2-12 0,2 1-18 15,-1 1 23-15,1 0-4 0,0 0-32 16,0 1 17-16,-3 0-39 0,0-1 15 0,5-1 9 16,-9 3-15-16,6 1-4 0,0-1-3 0,-1 0 7 15,-1 1-28-15,-6 5 2 0,4-2 17 16,0-2-7-16,-2 5 2 0,0 0-22 0,-2 2-9 16,0 1 18-16,2-1-21 0,0 1 29 0,-2 1-28 15,2 1 6-15,0 0 25 0,-3 0-20 16,1 1 42-16,0 2-23 0,-2 0-11 0,0 3 6 15,2 0-6-15,-1-1-3 0,-2 2-6 16,2 1 33-16,-1 1-14 0,3-3 11 0,-3 1-17 16,3 3 2-16,-2-3-1 0,1 2-10 0,2 3 6 15,-2-3-9-15,2 0 8 0,4 3 1 0,-1-2-4 16,-3 3-3-16,4 1-11 0,-3-2 12 16,5 1-24-16,3-6 17 0,-2 4-18 0,2-13 20 15,0 6-1-15,0 4 6 0,11 25-17 16,-5-26 6-16,4 3-8 0,-4-2 16 0,1-3-32 15,5 0 20-15,-3-2-8 0,3-1 1 0,1-2 0 16,-2 2 4-16,2-3-11 0,0-1 19 0,0 0-22 16,1-1 4-16,-2-1-3 0,0-1 7 15,-1-1 2-15,-1-2-25 0,-4-1 18 16,2-1-16-16,-3-1 14 0,1 0-7 0,-4-1-1 16,2 0-16-16,1-1 10 0,-3 1 11 0,3-1-23 15,-2 0 26-15,1-2-28 0,0 0 13 0,-4 0-23 16,0 0 4-16,25-12-112 0,-10-1-64 0,0-6-58 15,-1-2 25-15,5-2-258 0,-2-3 24 16,0-4 17-16,3-4 50 0,-2 2 45 0,0-4 15 16,1 6-5-16,0-1 12 0,0 1 81 0,2 2 2 15</inkml:trace>
  <inkml:trace contextRef="#ctx0" brushRef="#br0" timeOffset="121521.1721">12996 5729 517 0,'2'-2'335'0,"3"-1"-27"15,-3 2-43-15,0 0-2 0,-2-1-23 0,2 0 1 16,0 1-31-16,-2-2-32 0,3 2-1 16,-3-2-6-16,0 2-31 0,-3-1-14 0,1 1-15 15,-4 0-15-15,3-1 0 0,-5 2-11 16,1-2 11-16,-13 1-10 0,-1 1-8 0,12 0-8 16,-6 0-9-16,-3 0-43 0,-1 0 15 0,0 0-30 15,-1 0 0-15,1 0 0 0,1 0 43 0,0 0-7 16,5 0-9-16,4 0-4 0,-11 10-18 15,13-9-2-15,0-1 0 0,3 0-1 0,-1 0-1 16,1 0 1-16,0 2-1 0,1-1 5 0,-1-1 3 16,0 1-8-16,-2 1 0 0,6-2-1 15,-4 2-1-15,4-1 0 0,-4 3 0 0,1 0 55 16,3 2-24-16,-2-2 3 0,2 0 10 0,-2 3 1 16,2 1 3-16,0-1-24 0,-2 1 30 15,2 12-4-15,-7-1 0 0,0 2-8 0,5 1-5 16,-2 0-3-16,1-1 6 0,-4 2 0 15,1 3-6-15,1-3-11 0,0-1 15 0,-1 2-17 16,-1 3-2-16,1-4-4 0,1 0 10 16,-2 0-10-16,0 0 0 0,-1-2-3 0,2 3 2 15,0-3-7-15,-1-2 11 0,1-2 2 16,1 0 0-16,1-3-11 0,2 3 5 0,-3-3-6 16,2-1 6-16,1-2-11 0,2-1 9 15,0-10 1-15,0 7 2 0,0-1 10 0,0 6-9 16,0-2 9-16,15 11-4 0,-9-14-5 0,-2 0 7 15,7 1 0-15,3 0 7 0,-3-3 3 0,8 0-13 16,1-1 0-16,-3-1-5 0,2-3-9 16,0 1-9-16,0-1-11 0,-10 0-19 0,4 0-20 15,21-11-42-15,-15 9 9 0,0-3-85 0,-1-2-21 16,-4-1-50-16,-4 2-51 0,2-7 30 0,-5 4-246 16,1-3 22-16,-3 3 54 0,-3 2 29 15,1-1 0-15,-1-2 53 0,-2 3 25 0,0 7 20 16,0-11-14-16,0-3 35 0</inkml:trace>
  <inkml:trace contextRef="#ctx0" brushRef="#br0" timeOffset="121837.2738">12697 6140 483 0,'-2'-2'357'0,"2"0"-36"0,-2 2-29 0,-1-2-40 0,1 2-24 15,2-2-31-15,-2 0 1 0,4 1-2 16,0 0-60-16,1 1 14 0,5-2-8 0,-2 1-44 16,0-1 20-16,12-2-14 0,2 2-21 15,-1-4-5-15,0 5 4 0,0 0-31 0,1-2-5 16,0 0-5-16,-2 2 27 0,-11 1-28 0,3 0 8 16,0 0 8-16,-1 0-3 0,-2 0-8 0,1 0-16 15,-8 0-5-15,10 0-3 0,-4 0-3 16,-6 0-1-16,7 0-2 0,2-10-2 0,-6 10-1 15,-1-1-65-15,0 1-41 16,0-2-25-16,0-1-76 0,0 1 19 0,-2 0-297 0,3-3 31 16,-1 1 44-16,2 0 12 0,-2 0 21 15,10-13 21-15,1 4 48 0,3-1-36 16</inkml:trace>
  <inkml:trace contextRef="#ctx0" brushRef="#br0" timeOffset="123556.0345">13639 5565 320 0,'0'0'240'0,"0"0"-36"0,0 0 9 0,0 0-22 15,0 0-7-15,0 0 7 0,0 0-24 16,0 0-13-16,13 0 3 0,-13 0-10 0,0-12 4 15,0 12-9-15,0 0-32 0,0 0-3 0,0 0-7 16,0 0 1-16,0 0-11 0,0 0-16 16,0 0 17-16,0 0-21 0,0 0-14 0,0 0 36 15,0 0-25-15,0 11-3 0,-9 1 5 0,0 7 24 16,-7-1-23-16,3 3-17 0,-1-2 10 16,1 1-11-16,-3 2-8 0,5-1 10 0,0-1-9 15,-3 4-6-15,1 0 23 0,1 1-17 16,1 1 12-16,3-1-8 0,-2 1-6 0,1-1-4 15,1 3-3-15,3 1 10 0,-1 0-8 0,0 1-10 16,2 2 20-16,0 0-23 0,3-2 8 0,-1 0-7 16,2-16-7-16,0 7-15 0,0 6 27 15,0 1-14-15,15 23 14 0,-9-27-21 0,0-1 16 16,1-1-18-16,2 1 13 0,3-6 4 0,-4-1-26 16,1-1-9-16,5 0-8 0,-3-1 3 15,3-3-75-15,-1-4-16 0,-4-1-31 0,0-3-41 16,2-2-30-16,10-1 18 0,-13 0-212 0,17-14-60 15,-5 6 16-15,-2-2 52 0,-5 0 26 16,1-2-14-16,-3-1 24 0,3-3 41 0,-5-2 63 16</inkml:trace>
  <inkml:trace contextRef="#ctx0" brushRef="#br0" timeOffset="124320.0514">13861 5909 662 0,'2'-5'263'15,"0"3"-51"-15,0-3-27 0,3 1-15 0,0 2-11 16,6-5 5-16,2-2-21 0,1 3-22 15,1-3-11-15,-3 5-15 0,3-3-3 0,3 0-15 16,-4-1-1-16,2-2-12 0,1 3-6 0,-1 1-11 16,2-5 4-16,-4-1-7 0,-1-1 10 15,-1 2-4-15,1-1-14 0,-2-4 17 16,3 6-4-16,-8-5-2 0,1 2-10 0,0 3-4 0,-3-3 0 16,-3 1 9-16,1 2 1 0,0 1 14 15,-2 9-29-15,0-9 44 0,0 1-20 0,0 1-13 16,0-4 1-16,-12-9 1 0,6 9 12 15,1 1-7-15,-1 3 15 0,2 2-1 0,-1 1-7 16,0-1-13-16,1 3-11 0,-1-1-2 0,1 3-3 16,0 0 3-16,4 0 16 0,-19 11-1 0,8-3-5 15,-3 6 1-15,-1 0-4 0,4 6-2 16,1 3 19-16,2 1 18 0,-3-1-19 0,3 2-16 16,2-1 1-16,-1 3 22 0,1 3-1 15,1-2 0-15,0 4-4 0,1-1-1 0,1 2 1 16,3-19-9-16,0 10-4 0,0 4 14 0,0 3-34 15,0-1 18-15,0 1-11 0,-10 29-3 0,7-30 10 16,-1 1-5-16,2-3-5 0,-1-3 5 16,-4 0-16-16,1 0 5 0,1-5-25 0,-3 3 8 15,-2-8-33-15,3 2-23 0,-3 1 6 16,-2-2-37-16,3 1 18 0,-2-6-61 0,-1-4 15 16,1 0-24-16,1-2 25 0,10-5-24 15,-12 0 7-15,1 0 30 0,-12-18-6 0,10 5 20 16,1 0 3-16,4-4 29 0,3 0-1 0,3 0 23 15,0-1-8-15,2 9-3 0,0-5 17 0,0 0 20 16,17-17-1-16,-5 11 4 0,-1 2 8 16,5 0 26-16,-1 1-19 0,2-1 3 0,0 2 1 15,4 2-1-15,-1-2 14 0,-2 3 4 0,0-1-7 16,6-2 14-16,-2 3-37 0,1 1 13 16,0 1-6-16,2-1-3 0,-3 2 0 0,3-1 7 15,3 1 6-15,-3 0-26 0,-1-1-9 0,2 3-17 16,-2-3-20-16,5 3-32 0,-2-5-33 15,-2 2-15-15,2-1 12 0,-2 0-140 0,-5 1-83 16,1-3-30-16,2 0 4 0,-6-1 12 0,1 0 16 16,1 3 11-16,-2-2 32 0</inkml:trace>
  <inkml:trace contextRef="#ctx0" brushRef="#br0" timeOffset="124636.5063">14652 5609 367 0,'2'-6'341'15,"-2"1"-47"-15,2 2-40 0,-2-3 20 0,2 3-56 16,-2 1-8-16,1-3 25 0,0 4-69 16,1-2-16-16,-2 1 31 0,0 2-32 0,-2 2 3 15,-2 1-16-15,-2 11-11 0,-4-3-12 0,1 4 14 16,-2 3-22-16,-1 0-7 0,0 3 14 0,2 1-12 16,-3 1-10-16,2 2 4 0,4-1-33 15,-4-1 26-15,2 0-12 0,0 4-3 0,1-2-43 16,0 0 23-16,6-1-31 0,-2-1 25 15,1 4 2-15,1-5-13 0,2-1 5 0,0-13 3 16,0 7-8-16,0-1-30 0,13 20-21 0,-8-21-4 16,2 0 1-16,1-2-31 0,-3 0-54 0,3-5-10 15,-3-2-27-15,4-2-44 0,-4-1-10 16,-5-1 18-16,13 0-178 0,14-16-103 16,-11 6 9-16,-1-5 52 0,-3-1 36 0,1-5 15 15,-1 0 28-15,-1-2 5 0,0 0 18 0</inkml:trace>
  <inkml:trace contextRef="#ctx0" brushRef="#br0" timeOffset="124888.1455">14750 5769 398 0,'1'-10'353'0,"-1"1"-78"0,1 1-15 15,1 1-35-15,-1 0 5 0,7-4-38 0,2 0-16 16,1 3-6-16,2-1 15 0,-4 4-35 0,2 5 0 16,-2 0-15-16,-1 0-13 0,16 11-12 15,-10-3-11-15,1 3-10 0,-1 4-2 0,-1 2-11 16,-2 0 35-16,-2 2-12 0,-4 2-27 0,-1-1-17 15,0 3 5-15,-4-13-5 0,0 7-6 16,-13 23-3-16,4-19-5 0,-7-1 4 0,3-2-3 16,-4-1-6-16,1 1-2 0,-3-3-48 15,-1-1-14-15,1 0-31 0,-2-3-14 0,1-3-26 16,4-3-5-16,2-1-41 16,14-4-48-16,-9 0 17 0,1 0-169 0,-6-18-111 15,14 5 33-15,0-2 27 0,0 5 51 0,18-26 26 16,-10 14 31-16,5 0 28 0</inkml:trace>
  <inkml:trace contextRef="#ctx0" brushRef="#br0" timeOffset="125170.4017">14925 5709 838 0,'1'-4'281'0,"1"2"-40"0,-2 2-11 0,0-3-15 15,0 3-9-15,-2 0 10 0,2 3-45 16,-3 0-17-16,0 2 2 0,-5 9-21 0,-1 0 11 15,1 6-17-15,-2-2-12 0,-1 0-15 0,5 2-25 16,-1 0 10-16,2-1-10 0,1 2-7 16,-1-1-9-16,4 2-5 0,1-1 8 0,0-12 0 0,0 7-26 15,0 1-4-15,12 19 38 0,-7-20-22 16,2-1-3-16,-1-1-5 0,3 1-54 16,2-5-44-16,-3-3-19 0,6 2-17 0,1-4-54 15,2-3-36-15,-1 0 16 0,-9-2-213 0,5 0 31 16,18-17-105-16,-14 4 31 0,2-1 41 15,-1-1 66-15,5-8 32 0,-3 3-25 0</inkml:trace>
  <inkml:trace contextRef="#ctx0" brushRef="#br0" timeOffset="125536.989">15189 5570 874 0,'0'-3'303'0,"1"-1"-14"16,0 2-54-16,1 1-14 0,0 1 4 16,0 1 4-16,4 1-24 0,8 6-29 0,-3 0-19 15,2 4 7-15,2 3-4 0,-1 5-7 0,-1 1-23 16,1-1-30-16,-1 2 17 0,0 0-3 16,0 3-15-16,-2 2 2 0,3-1-17 15,-3 2 5-15,-4 1-22 0,3-1 2 0,-6 1-6 16,0 3-19-16,-3-1 16 0,-1-16-22 0,0 7 9 15,-11 31-23-15,0-25 22 0,-2-2-9 0,-3 0-8 16,0-2-7-16,-3 2 4 0,0-6 2 16,-3 2-7-16,2-5-4 0,1-2-7 0,3 2 9 15,-3-2 7-15,1-3-7 0,0-1-24 0,3-4-2 16,3-3-7-16,2 4-27 0,2-6 4 0,4-2-73 16,4 0-33-16,-9-9-15 0,10 1-75 15,-2-8 21-15,1 6-242 0,0-5-27 0,15-28 34 16,-8 18 31-16,2-4 71 0,5-1-7 15,-1 0 25-15,4 1 17 0,-4 0 9 0</inkml:trace>
  <inkml:trace contextRef="#ctx0" brushRef="#br0" timeOffset="126119.1469">15742 5495 581 0,'1'-3'313'0,"1"0"-32"0,0 0-35 0,-1 2 1 15,0-2-3-15,0 3-45 0,0-2-9 16,2 0-7-16,-2 2-15 0,0-2-1 0,0 0-48 16,1 2 12-16,0 1-11 0,1 1-13 0,1-1 25 15,1 0-7-15,5 8-14 0,2 1-46 16,1 2-8-16,4 0 39 0,-1 4-9 0,0 3-10 16,0 1-7-16,1 1-33 0,-5 0 19 15,5 5 17-15,-7 2-7 0,2 2-20 0,-3 2-5 16,-2 0 15-16,-1 4 9 0,-2 0-27 0,-4 2 9 15,0-20-2-15,0 12 1 0,-16 41-8 0,5-29-19 16,-6-4 31-16,-2 0 0 0,-1 2-33 16,-4-2 8-16,-2-2-5 0,0-3-15 0,1 0 20 15,-3-2 9-15,0-3-26 0,-2-2 21 0,2-1-13 16,-1-1 1-16,2-4-2 0,0 1-18 16,0-4 0-16,3-2 9 0,2-2-5 0,-2 0 1 15,2-1 25-15,4-4-5 0,2 0-17 0,2-3 10 16,1-1-1-16,6-2-10 0,0-1 2 15,1-1-28-15,6 0 2 0,0 0 2 0,-22-12-43 16,13 5 6-16,1-3-66 0,0-3-55 0,0-3-9 16,0-1-50-16,-1-2 23 0,3 0-201 15,-5 0-73-15,2-2 56 0,0 0 34 0,-2-1 7 16,-4 1 44-16,3 0 22 0,-1 1 14 0,1-3-18 16,-4 0 11-16</inkml:trace>
  <inkml:trace contextRef="#ctx0" brushRef="#br0" timeOffset="136631.2726">17243 5820 403 0,'0'0'220'0,"0"0"-39"0,0 0-32 16,0 0 12-16,17 16-10 0,1-11 9 0,-5-3-34 15,5 1-4-15,4 0 1 0,-2 1-16 16,0-1-15-16,1 0 12 0,-4-1-27 0,5 0-16 15,1-1 4-15,-3 1-12 0,-1 0 5 0,-5 1-5 16,-1-2-10-16,5 2 0 0,-7-3-8 16,0 1-5-16,-3 0 10 0,0 0-28 0,-3-1 19 15,0 0-20-15,-2 1 7 0,2-1-37 16,-2 0-9-16,0 0-13 0,0 0-43 0,-1 2 9 16,-2-2-161-16,0 0-140 0,-2-3 5 15,-2 2 42-15,0-1 8 0,2-1 25 0</inkml:trace>
  <inkml:trace contextRef="#ctx0" brushRef="#br0" timeOffset="136996.6976">17429 5722 688 0,'0'-2'271'0,"-3"-2"-27"15,1-1-34-15,1 3 3 0,-1-1-25 0,1 1-30 16,-1 1 3-16,2 0-32 0,0 0-13 15,0 2-18-15,1 0 13 0,-1-1-29 0,3 3 1 16,-1 0-11-16,-1 1-7 0,1 1 2 0,2 11 6 16,-1 0 10-16,-1-5-34 0,0 9 9 0,-2-10 10 15,0 8-1-15,0 1-13 0,0 2-2 16,0 1-22-16,-12 26 1 0,8-25 13 0,-4-2-15 16,2 2 8-16,-1 0-9 0,1 2-26 0,1-5 30 15,-3 2-33-15,0-1 30 0,0-1-1 16,0-3-29-16,0-1 13 0,3-2-3 0,0-1 16 15,2-4 4-15,-1-1-20 0,2-1-5 0,-1-1 19 16,1-3-18-16,0 0-25 0,-1 1 47 16,3-2-4-16,-2 1-40 0,2-1-16 0,-1-1-8 15,1-1-36-15,0 0-53 0,1-3-58 0,2-2 15 16,7-8-282-16,3-5 32 0,3 0 10 16,1-2 20-16,3-3 25 0,1 0 20 15,0-3 12-15</inkml:trace>
  <inkml:trace contextRef="#ctx0" brushRef="#br0" timeOffset="137646.6488">18715 5547 309 0,'4'-6'375'0,"0"0"-57"16,0 1-49-16,-2 3-5 0,0-3-19 0,-2 4-33 15,1-3-5-15,1 3-35 0,-1-1 35 0,0-2-58 16,-2 3-30-16,1 0 28 0,1-2-16 16,-4 1-51-16,-1 1 25 0,-1 1-39 0,-2-2-1 15,-12 4 14-15,9-2-31 0,-8 0-12 16,-3 0 12-16,-2 0 14 0,-2 0-33 0,-1 0 13 15,-23 11-1-15,36-11 23 0,-3 0-33 0,-2 0 8 16,0 0 3-16,3 0-33 0,-8 9 13 16,15-7 9-16,2 0-3 0,1-2-6 0,0 1-21 15,1-1-8-15,1 0 25 0,0 2-25 16,1 0 2-16,-1 1 42 0,2 1-4 0,0-1-12 16,0 2-2-16,1 1-3 0,-1 0-1 0,1-6 16 15,0 6 4-15,0 8 1 0,0 2 14 16,0 0-18-16,12 20 28 0,-9-16 1 15,-2-1-31-15,1-2 12 0,2 2 9 0,-3-1-13 0,-1 2-7 16,1 1 22-16,-1-10-4 0,0 7 0 16,0 1 4-16,0 3-9 0,0-1-1 15,-13 27-4-15,10-24-13 0,0 0 6 0,-3 0-9 16,3 1-16-16,0 0 20 0,-1-3-14 16,2-1 5-16,1-1-16 0,0 0 21 0,0-1-11 15,1 0-4-15,0-10 5 0,0 3-1 0,0 0-8 16,14 16 5-16,-10-16 5 0,0-3-8 0,2 5-6 15,0-6 6-15,1-1 13 0,3 4-11 16,-1-2 11-16,0-5-4 0,-1 1 0 0,2-4-16 16,-2 0-6-16,1 1-35 0,1-2 1 0,8 2-4 15,-12-2-22-15,7 0 6 0,20-15-91 16,-12 5-57-16,-3-2-46 0,3-1 26 0,-8-5-214 16,-1 0-51-16,-1 0 24 0,-2-1 62 15,-9 10 33-15,0-3-10 0,0-4 24 0,0-1 22 16,-12-17 55-16,8 20-21 0</inkml:trace>
  <inkml:trace contextRef="#ctx0" brushRef="#br0" timeOffset="137947.3543">18460 5935 389 0,'-4'-3'355'15,"2"0"-57"-15,-1 2-19 0,1-2-27 16,-1 2-36-16,2-1-34 0,-1 0 0 0,1 1-20 15,1-1-21-15,0 2 0 0,3-1-3 0,1-1-2 16,2-1 2-16,1 2-26 0,11 0-29 0,0-4-19 16,4 1 46-16,1 0-40 0,-1 0-22 15,0 1-4-15,-2 0-6 0,2 2-6 16,1-2 26-16,-4 2-4 0,-2 1-2 0,-4-1-36 16,-2 0 29-16,-1 0-6 0,-2 1-16 0,-4 0 14 15,3 0-24-15,-2-2-3 0,1 1 26 16,-1 0-54-16,-1-1-11 0,1 2-10 0,-1-1-39 15,0 0-34-15,0-2-69 0,1 2 15 0,-1-2-235 16,7-6-52-16,-1 2 32 0,-3-1 25 16,2-1 57-16,-2 1 40 0,6-3 13 15,-8 2-64-15</inkml:trace>
  <inkml:trace contextRef="#ctx0" brushRef="#br0" timeOffset="138646.0965">19363 5328 224 0,'1'-5'369'0,"0"3"-45"16,0-2-43-16,0 3-19 0,-1-2-34 16,1 0-17-16,-1 2-38 0,2-2 9 0,-2 3-26 15,1-2-17-15,-1 2-23 0,0-1 25 16,0 1-33-16,0 1 18 0,-1 2-20 0,-1 0-31 15,0 1 13-15,-1 2 11 0,-3 6-12 16,-3 2 3-16,-1 1 0 0,3 2-14 0,-3 2-9 16,2 0-7-16,-3 1-4 0,4 0 9 15,-3 3 1-15,2 2 1 0,1 1 8 0,-1-1-27 16,0 4 12-16,1-2-7 0,2 3-17 0,-1 2 23 16,0 0-7-16,1 1-21 0,3 1-7 15,0-1-2-15,2-16 32 0,0 8-21 0,0 6-1 16,0 1-12-16,0 0 14 0,0-1-11 0,0 0-6 15,0 0 1-15,14 26 21 0,-11-25-31 16,3-4 9-16,-1-3 13 0,1-1-8 0,0-3-10 16,0-1-3-16,1-3-28 0,-1-1-5 15,0-3-6-15,3 2 5 0,0-3-76 0,0-2 8 16,-3-6-42-16,4 1-27 0,-5-4-43 0,-5-1 20 0,12 0-229 16,10-17-53-16,-10 6 20 0,2-5 17 15,-4-3 35-15,-2-1 23 0,3-4 26 0,-2-1 29 16,-2 0 7-16</inkml:trace>
  <inkml:trace contextRef="#ctx0" brushRef="#br0" timeOffset="139428.6775">19560 5686 360 0,'1'-4'348'0,"2"0"-78"0,-2 1-3 15,1 0-41-15,1-1-25 0,0 0-8 16,-1 3 7-16,1-2-39 0,1-1 11 0,0 2-35 16,1 0-18-16,-1-2-6 0,1 2-25 0,11-5 24 15,-1 3-12-15,3-3-31 0,-2 2-5 16,-1-1 0-16,5 6 6 0,-1-6-2 0,2 1-18 15,0-3-27-15,0 2 4 0,-1 0 1 16,-1 4-7-16,1-6 10 0,-1-1 14 0,-3 1-23 16,2-1 15-16,-1 1-18 0,-5-4 2 0,2 1-18 15,-1-2 19-15,-4-1-4 0,2 0 10 0,-1-3-11 16,-1 3-3-16,-2-1 18 16,-2 1 4-16,0 2-5 0,-4 4 51 0,1-2-23 0,-1 2 10 15,1 1-15-15,-2 0 4 0,0 7-1 16,0 0 8-16,0-9-10 0,0 3 5 0,0 0-25 15,0 6 18-15,0 0-9 0,0-9-17 0,0 9 20 16,0-7-29-16,0 7 19 0,0 0-23 0,-14-7-29 16,9 11 21-16,-10 8 15 0,3 1-9 0,2 1 1 15,-3 3-1-15,1 4 4 0,1-1 13 16,2 5-13-16,-2 0-23 0,3 0 18 16,0 0-10-16,0 4 19 0,2 0 3 0,0 0 11 15,0 0-26-15,-2 5 17 0,2-4-13 0,1 1 7 16,1 1-1-16,1-1-2 0,-1 1-8 0,1 0 17 15,0 1-24-15,0-1 19 0,-1-1-27 16,0 0 20-16,-1-2 1 0,-1 0-36 0,0-2-5 16,-2-1-23-16,-1 1 5 0,1-3-50 15,-3-2-43-15,-4-1 1 0,1-3-28 0,-2-1 3 16,3-2-34-16,-6-6-2 0,11-4 18 16,8-5-67-16,-10 0-36 0,2 0-17 0,-10-17 18 15,8 3 65-15,1-2 66 0,6 0 15 0,3 8 140 16,0-4 37-16,0-3-13 0,0-2 0 0,13-18 18 15,-6 19-12-15,3-2 33 0,-2 2-23 16,5 1 15-16,-1-1 8 0,-1 1 0 0,3 1 30 16,0 1 13-16,4-1-42 0,-3 1 13 15,1 2-3-15,3-1-20 0,3 0 3 0,-2 1 9 16,1 0-1-16,2 3-13 0,0-3-16 16,2 2 8-16,-1-3-22 0,-2 4 8 0,3-1-27 15,-1 2-7-15,-1 0-19 0,-2 1-30 0,1-3-53 16,-1 1-51-16,0-1 14 0,-1-3-253 0,2-3-7 15,1 4 0-15,-1-1 51 0,-6-6 44 16,-2 2 8-16,4-3-18 0</inkml:trace>
  <inkml:trace contextRef="#ctx0" brushRef="#br0" timeOffset="139798.1255">20485 5384 985 0,'2'-5'341'0,"-2"2"-70"0,2-1 14 0,-3 0-36 16,2 1-46-16,-1-1-24 0,1 2-20 15,0 0 21-15,-1-1-21 0,0 2-17 0,0 1-38 16,0 0-2-16,-1 3-15 0,-1 1-8 0,-1 1 31 16,-4 15-11-16,0-2-12 0,-4 2-5 15,4 5-9-15,0-3-7 0,-3 1-15 0,1 4 12 16,1 0-28-16,-1-3 9 0,1 2 15 0,0 0 2 15,1 2-14-15,2 0-3 0,-2-1-3 16,-1 2 3-16,1-3-29 0,-1 2 17 0,2 0-10 16,0 2 11-16,2-1-20 0,1-1 18 15,2-3-1-15,-3 0-22 0,4-13 8 0,0 3-19 16,0 2-18-16,0 1 2 0,12 19-44 16,-3-23-16-16,2-2-35 0,-4-5-38 0,2-2-9 15,0-4-59-15,-9-1 18 0,12 0-272 16,19-13 43-16,-13 3-6 0,0-8 53 0,0-1 26 15,-3-2 31-15,-2 1 0 0,0-3 43 16,0 2-9-16</inkml:trace>
  <inkml:trace contextRef="#ctx0" brushRef="#br0" timeOffset="140079.6555">20602 5628 323 0,'0'-8'350'0,"2"1"-33"0,0 3-43 0,1-4-33 0,1 3-22 16,6-5 5-16,1-1-19 0,0 3-34 15,0 2 14-15,-1 4-53 0,9-3 13 0,-6 4-14 16,-1 1-15-16,-3 0-3 0,5 0-18 16,18 17-3-16,-15-8-20 0,-2 2 5 0,0 1 2 15,0 5-6-15,-5 2-7 0,0 2-7 16,-6 2 12-16,-4-2-8 0,0-9-6 0,0 5-6 16,-18 21-5-16,5-19-9 0,0 1-3 15,-4-2 13-15,-2-1-5 0,0-1-58 0,-1 0 26 16,-2 0-35-16,6-4-32 0,-1 1-24 0,-1-2 4 15,1-3-55-15,2-2-17 0,1-3-59 0,5-3 18 16,9 0-165-16,-6 0-66 0,6 0 35 16,-12-14 24-16,13 7 26 0,4-11 28 0,5-2-15 15,1-3 5-15</inkml:trace>
  <inkml:trace contextRef="#ctx0" brushRef="#br0" timeOffset="140412.2473">20921 5548 567 0,'3'-6'389'0,"-1"2"-32"16,1 0-17-16,-1 1-45 0,-2 2-36 15,2-1-31-15,-1 1 14 0,0-1-12 0,1 0-45 0,-1 2-21 16,-1-1-17-16,1 1-16 16,-2 0-20-16,1 4-11 0,-1-2-12 0,-1 4-8 0,-5 8-8 15,-1 5-1-15,-1 0 16 0,-1 1-8 16,-2 2-23-16,2 2-8 0,0 1-3 0,0-2-3 15,3 1-10-15,-2-1 14 0,3-1-6 0,1 1-3 16,4 1-4-16,-3-1-4 0,4-1-21 0,0-2 11 16,0-9-13-16,0 3 5 0,14 21-18 15,-8-16 3-15,2-5 0 0,-2 1-14 0,8-2 4 16,3-2-12-16,-2-2-50 0,4-2-9 16,4 0-9-16,-3-2-37 0,1-5-33 0,-11 0-37 15,5 0-8-15,23-15 19 0,-21 5-265 0,2-3 22 16,0-4 29-16,-2 1 60 0,-2-2 25 0,1-4 21 15,-1-3-16-15,-2 2-19 0</inkml:trace>
  <inkml:trace contextRef="#ctx0" brushRef="#br0" timeOffset="140861.9452">21308 5326 957 0,'2'-4'338'0,"0"-1"35"15,0 1-37-15,-1 1-22 0,0-1-12 16,1 1-50-16,-1 1-27 0,0-1-29 16,0 2-18-16,1-1-19 0,0 2-25 0,1 2 1 15,0-1-45-15,6 8-10 0,0 2 10 0,3 3-19 16,0 2-36-16,0 9 20 0,1-3 10 0,-1 1-28 15,1 1-1-15,-2 4 14 0,0 2 9 16,0 1-10-16,-1 3-8 0,-3-1 10 16,0 3-13-16,0-3-7 0,-3 0 11 0,-1 1-22 15,-3-17 12-15,0 8-13 0,0 3 3 0,-15 32 11 16,6-29 2-16,-1-3-23 0,-3 0 2 16,-1-2-19-16,-1-2 26 0,-1 0 7 15,-2-3-21-15,2-2-8 0,-3-2 17 0,1-1 5 16,1-1-7-16,-2-1 0 0,2-3 7 0,0-3-12 15,2-1 9-15,2-1-23 0,4-4-21 16,9-2-32-16,-9 0 7 0,9 0-76 0,-8 0-52 16,-4-13-54-16,12 6 25 0,-4-12-196 15,4 8 34-15,12-22 30 0,-4 8-125 0,1 2 43 16,-1-2 27-16,4-2 23 0,-1-4 39 0,5 3 17 16,-1-2 9-16</inkml:trace>
  <inkml:trace contextRef="#ctx0" brushRef="#br0" timeOffset="141511.4565">21877 5273 570 0,'0'-2'294'0,"1"-2"-28"0,3 1-22 15,-4 0-4-15,1 1-10 0,0-1 2 16,-1 1-30-16,1 1-50 0,-1-1-9 0,0-1 3 16,2 3-40-16,-2-1-20 0,0 1 19 15,2 0-38-15,-1 1 7 0,2 3-5 0,0-1-11 16,-1 2-6-16,7 9-12 0,0 3 4 0,-1 3 18 15,-2 3-29-15,2-1 37 0,1 3 4 0,-2 3-30 16,-1-2-7-16,0 6-3 0,0-1-6 16,0 3 1-16,-1 3 18 0,-1-1-2 0,-3 1-18 15,1 3-3-15,-2-2 13 0,0-19-7 16,0 12-19-16,-15 37 20 0,6-29-16 0,-3-3 22 16,-2-2-33-16,-1-2-1 0,-2-1 23 0,3-2-30 15,-3-2 7-15,1-4 16 0,-1-1-13 16,0-2-1-16,2-2 16 0,0 0-28 0,-1-1 26 15,3-4-14-15,-1-1 14 0,4-3-2 0,0 5-2 16,1-7-14-16,3-3 4 0,0 0-16 16,1-1 1-16,0 0 1 0,2-2 28 0,1 2-20 15,-3-3 5-15,1 2-1 0,1-2-38 0,3 0-47 16,0 0-21-16,0 0-61 0,0 0 16 16,-22-18-229-16,17 8-54 0,4 0-9 15,0-1 31-15,1 3 29 0,0-8 22 0,11-18 19 16,-4 10 22-16,1-1 34 0</inkml:trace>
  <inkml:trace contextRef="#ctx0" brushRef="#br0" timeOffset="146978.7977">16055 5259 339 0,'14'0'263'0,"-14"0"-25"16,0 0-38-16,0 0-13 0,0 0-17 16,0 0-23-16,0 0-7 0,0 0-9 0,0 0-23 15,0 0-15-15,0 0-2 0,0-12-5 16,0 12-5-16,0 0 9 0,0 0-19 0,0 0 9 15,0 0-16-15,0 0-5 0,0 0-15 0,0 0 13 16,0-13-9-16,1-5 12 0,-2 15-2 16,1-1-20-16,0-2 1 0,0 3 3 0,0-1-10 15,0-1 8-15,0 5-2 0,0 0 17 0,0 0-21 16,0-7-6-16,0 7-14 0,0 0-2 16,0-7-2-16,0 7 12 0,0 0-6 0,11-11-1 15,-9 10 9-15,0 2-5 0,0 0 4 0,0 0-19 16,0 1 1-16,-1 1 13 0,2-1-11 0,-3 1-6 15,0 0 14-15,-3 2-1 0,0-2 1 16,-9 8 1-16,0-2-12 0,-5-2 4 0,2 1 23 16,-2-1-14-16,0-2-17 0,3-1-7 0,1-1 12 15,3-1 12-15,1-2-17 0,9 0 20 16,-7 0-11-16,1 0 6 0,6 0 16 0,-9 0-21 16,-2-11-3-16,8 6-3 0,-3-7-8 15,1 2 16-15,3 4 4 0,1 0-5 0,0 1-7 16,-1 1-7-16,2 0 2 0,0 4 14 15,0 0-6-15,0 0 1 0,0-5-15 0,13-5-2 16,3 6 16-16,-2-3-12 0,-3 4-5 16,1 2 16-16,-2-2-5 0,8 2 4 0,0 0-4 15,-11 1 9-15,2 0-8 0,5 0-7 0,15 9 19 16,-18-4-8-16,-5-1-7 0,1 1 17 0,3 7-14 16,-4-2 6-16,0 2 18 0,-2-2-25 0,-4 1-10 15,1-1 29-15,1 0-15 0,-2 8-17 16,0-9 9-16,0 1 3 0,0 1 2 0,0 3-6 15,-17 14-1-15,6-15 16 0,6 3 21 16,3-4-18-16,-2-3-1 0,-5 4 6 0,6-2-24 16,-3-3 10-16,-3 3 2 0,5-3-19 0,-1-1-2 15,1 0 21-15,1-3 10 0,1-1-12 0,0 0-15 16,0 0-1-16,0-1-4 0,2-2 32 16,0 0-18-16,0 0 3 0,0 0-6 0,0 0 12 15,12 15-12-15,-7-14-10 0,2-1 28 0,16 1 14 16,-4 1-21-16,6-2 14 0,-14 0 4 15,8 0-27-15,3 0-5 0,2 0 5 16,1 0 16-16,0 0-15 0,0 0 22 0,-2 0-15 16,-2 0-9-16,-3 0-5 0,-3 0 5 0,-2 0 41 15,-2 0-31-15,-3 0 3 0,0 0 26 0,-8 0-2 16,10 0-5-16,-10 0 2 0,7 0-3 0,-7 0-23 16,8 0 22-16,-8 0-5 0,0 0 15 15,7 0-1-15,-7 0 10 0,0 0-5 0,8 0-4 16,-8 0-27-16,0 0-1 0,0 0 0 0,0 0 8 15,6 0-8-15,-6 0-2 0,0 0 0 16,6 0-1-16,-6 0-68 0,0 0-14 0,7-8-59 16,-6 7-36-16,-1 1 16 0,-1-2-247 15,1 1-85-15,-1-1 50 0,0-1 48 0,2 0 11 16,-2-2 27-16,2-1 32 0,5-8 21 16,3-2 7-16</inkml:trace>
  <inkml:trace contextRef="#ctx0" brushRef="#br0" timeOffset="148859.2332">22514 4841 707 0,'15'0'198'0,"-15"0"-34"0,0 0 1 16,0 0-18-16,0 0-1 0,0 0-25 16,0 0-7-16,0 0-28 0,0 0-1 0,0 0-10 15,0 0-6-15,0 0-11 0,-4-7-5 16,-2 7 0-16,0 0 0 0,1 0 4 0,-1 2 13 16,0-2 2-16,6 0-2 0,0 0 1 15,0 0-11-15,-8 0-1 0,8 0-11 0,-6 0 5 16,6 0-8-16,-10-11 10 0,11 9-9 0,0-2-6 15,2 1-2-15,1 0-3 0,-2 0 1 16,2-1-15-16,10-4-7 0,-4 5-3 0,-2 0 2 16,0 2 4-16,2 0 9 0,-2 0-13 0,0 1-3 15,-8 0-5-15,12 0 0 0,0 0-3 0,-2 0-3 16,11 12 8-16,-15-9 3 0,-2 2-13 16,2-1 14-16,-2-1 7 0,0 1-21 0,-3-1 12 15,-1 0-16-15,-2 2 29 0,0-1 4 0,2-4-26 16,-9 7 17-16,-3 2-18 15,1-4 29-15,-7-2-6 0,4 3 6 0,0 0-14 16,4-4 26-16,1-1-9 0,-1 1-10 0,10-2-4 16,-6 0 5-16,6 0 19 0,-9 0 11 0,-5-13-31 15,11 9 12-15,-4-9 0 0,3 3 8 16,1 3-14-16,2 0 0 0,-1 0 2 0,2-1 26 16,-2 4-56-16,2-4-1 0,0 5 1 0,0 3 13 15,0 0-4-15,0-7 16 0,0 7-24 0,0-7 28 16,0 7-3-16,0-6-17 0,0 6 0 15,14-11 9-15,-9 11 10 0,0 0-23 0,3 0 4 16,9 3 6-16,-8-3 7 0,17 10-28 16,-10 0 33-16,-1-2-45 0,-2 4 42 0,0-1-25 15,-2 4 6-15,-3 0-11 0,-1 1 24 0,-3 3-23 16,0-1-2-16,-3 1 10 0,-1-9 6 0,0 4 9 16,-15 19-2-16,5-15-2 0,-3 1-7 0,-3-2-14 15,-3 0 0-15,1-1 2 0,1-1 7 16,-4 0 20-16,3-1-23 15,-3 2 3-15,1-2 18 0,2-1-3 0,1-5-20 0,4 2 6 16,1-1-4-16,4-3-12 0,0-1 13 16,2 0 0-16,1-1 2 0,3-2-4 0,0 0 4 15,0 1 15-15,2-1-34 0,0-2 17 0,0 0-4 16,0 0 26-16,26 11-41 0,-7-8 21 0,2 1 0 16,6-3 1-16,2 1 15 0,1-1-28 15,-14-1 3-15,7 0-1 0,4 0 2 0,1 0 0 16,3 0 7-16,-2 0 19 0,0 0-2 15,-1 0-2-15,-2 0 0 0,-1 0 22 0,-4 0-9 16,-1 0-11-16,-3 0 21 0,-4 0-4 0,-2 0-3 16,-1 0-32-16,-3 0-1 0,0 0-2 15,-7 0 0-15,7 0 9 0,-7 0 21 0,8 0-12 16,-8 0-1-16,6 0-43 0,-6 0 22 16,7 0 1-16,-7 0 22 0,0 0-2 0,6 0-6 0,-6 0-10 15,0 0 2-15,0 0-2 0,7 0 12 16,-7 0 7-16,0 0 0 0,0 0-10 0,0 0-13 15,7 0 2-15,-7 0-35 0,0 0-37 16,0 0-10-16,0 0-28 0,0 0-20 0,0 0-41 16,0 0 17-16,7 0-206 0,-7 0-81 15,0 0 23-15,0 0 27 0,6 0 25 0,3-4 25 16,-8-2 11-16,4 3 1 0,-2-3 22 0</inkml:trace>
  <inkml:trace contextRef="#ctx0" brushRef="#br0" timeOffset="150923.9575">23646 5673 342 0,'0'0'309'0,"0"0"-34"0,0 0-42 15,0 0 11-15,-15 0-26 0,15 0-21 0,0 0-28 16,0 0-11-16,0 0 16 0,0 0-29 0,0 0-20 15,0 0-3-15,0 0-28 0,0 0 9 0,0 0-25 16,0 0 16-16,0 0-29 0,0 0 26 16,0 0-42-16,0 0 15 0,0 0-7 0,4-20-9 15,3 19 7-15,-1-1-1 0,16-1-30 16,0 0 11-16,-2 1 13 0,4 0 12 0,-6-2-39 16,-1 3 28-16,2-3-20 0,-3 1 20 15,-6 1-7-15,1-1-30 0,-4 3 7 0,-7 0-3 16,0 0-19-16,8 0 3 0,-1 0-5 0,-7 0 23 15,0 0 2-15,7 0-25 0,-7 0 20 16,0 0 12-16,7 0-18 0,-1-3 4 0,-8 4 17 16,0-2-12-16,0 1-4 0,0 0-23 0,-3 0-3 15,-1 1 16-15,0-1 2 0,0 1-3 16,1-1-2-16,-2 0 3 0,1 1 3 0,6-1-2 16,0 0 0-16,-9 0 11 0,1 0-8 0,8 0-10 15,-9 0-2-15,9 0-1 0,-10 0 2 16,10 0 18-16,-7 0 2 0,7 0 3 0,-7 0 5 15,7 0-18-15,0 0-8 0,-8 0 0 16,8 0 35-16,-7 4-4 0,8-4-20 0,4 1-2 16,-1-3 20-16,2 1-8 0,0-1-4 0,13-1 18 15,-2 0 7-15,2-1-17 0,2 2-1 16,-4 0 3-16,-1-1 5 0,-3 2-13 0,-2 0 1 16,-2 0-10-16,-1-2 10 0,-8 3-8 0,0 0 12 15,8 0-17-15,-2 0-1 0,-6 0 1 16,8 0 9-16,-8 0-13 0,7 0 21 0,-7 0-21 15,7 0 15-15,-7 0-17 0,6 0-17 0,-6 0 4 16,0 0 26-16,0 0-8 0,8 0-20 16,-8 0 5-16,0 0 36 0,0 0-23 0,7 0 12 15,-7 0-24-15,0 0 9 0,0 0 14 16,0 0-27-16,6 0 13 0,-6 0-2 0,0 0-36 16,0 0-40-16,0 0-9 0,0 0-37 0,7 0-13 15,-7 0-39-15,0 0-50 0,0 0 21 16,0 0-266-16,0 0 4 0,6 0 58 15,-6 0 16-15,0-8 28 0,17-3 18 0,-7 2 54 16,6-3-2-16</inkml:trace>
  <inkml:trace contextRef="#ctx0" brushRef="#br0" timeOffset="152806.2633">25707 5339 712 0,'13'0'209'0,"-13"0"-4"15,0 0-16-15,0 0-32 0,0 0 0 0,0 0 10 16,0 0-37-16,0 0 17 0,0 0-23 0,0 0-10 16,0 0-10-16,0 0 16 0,14 0-31 0,-14 0 19 15,0 0-14-15,0 0 7 0,0 0-19 16,0 0-20-16,0 0 13 0,0 0-13 16,0 0-4-16,0 0-24 0,-23-25 8 0,11 25-2 15,-3 0-14-15,-4 0 1 0,-2 0-21 0,-2 0 24 16,0 0-7-16,-1 0 14 0,2 0-11 0,1 0-16 15,-1 0-2-15,6 0 4 0,2 0-19 0,3 0 26 16,2 0 1-16,0 0-2 0,9 0-16 16,-9 0 23-16,9 0-7 0,-7 0 11 0,7 0-5 15,-6 0 10-15,6 0-14 0,0 0 10 16,-10 0-22-16,10 0 13 0,0 0-14 0,-6 0 7 16,6 0-4-16,0 0-7 0,-8 3 4 0,9-1-19 15,-2-1 13-15,0 2 30 0,2 0-27 0,-1 0 2 16,-1 3-3-16,2-2-6 0,0 4 13 15,-1-1-8-15,0 5 5 0,9 20-25 0,-9-13 18 16,0-8 14-16,0 3-16 0,0 5-9 16,0 1 10-16,0 2 11 0,0 0 7 0,0 1-7 15,0 1-5-15,-8 0 12 0,-4 25 4 0,8-25-21 16,1 0 12-16,-1 0 3 0,0-2-12 16,-1 0-4-16,0-1 2 0,3-1 15 0,-2 0-25 15,-1-1 32-15,2-1-24 0,1-6 39 0,0 5-40 16,0-6 33-16,2 0-39 0,0-11 19 0,0 7-4 15,0 1-1-15,0 1-2 0,0-4 2 16,0 2-2-16,0 0 13 0,0-1-3 16,11 13 38-16,-2-6-3 0,0-4-11 0,3 1-7 15,1-3 14-15,2 1-1 0,4-3-22 0,0 0 28 16,2-2-20-16,4 0 7 0,2-3-4 16,-2 1-68-16,-14-1 4 0,9 0 2 0,2 0-55 15,23-11-54-15,-24 2-55 0,-4 0-41 16,-1-1 21-16,-2-2-265 0,-4-1 30 0,-2 4 37 15,-6-1 27-15,-2 0 27 0,0 10 10 0,0-11 34 16,-13-17-5-16,6 15 25 0</inkml:trace>
  <inkml:trace contextRef="#ctx0" brushRef="#br0" timeOffset="153157.9217">25607 5704 400 0,'-4'-7'331'0,"0"2"-54"15,3-1-17-15,-1 4 11 0,0-1-46 0,0 0-14 16,2 1-21-16,0-1-46 0,-2 0-17 16,0 2 0-16,4-1-8 0,2-1-28 0,-2 0-4 15,4 2 20-15,11-5 0 0,0 0-33 16,1-2-23-16,1 4 8 0,1 0-6 0,2 0 2 15,-1-1 27-15,-2 2-30 0,0 0-1 0,-2-1-11 16,-3 2-22-16,-5 1 18 0,1 1-1 0,-4-1 17 16,-1-2 2-16,1 3-40 0,-4-2-10 15,2 1 24-15,-1 1-36 0,-1 0 32 16,1-1-40-16,-1 0-20 0,0-2-5 0,0 3-4 16,1-1-19-16,-3 0-37 0,2 0-58 0,-2 1 15 15,0 0-89-15,0 0-133 0,0 0-35 0,0 0 28 16,0 0 22-16,2-13 26 0,1 9-28 15,7-7 7-15</inkml:trace>
  <inkml:trace contextRef="#ctx0" brushRef="#br0" timeOffset="153738.3157">26383 5279 454 0,'0'-4'318'0,"2"1"-58"15,-2-2-4-15,0 1-30 0,0 2-11 0,2-2-32 16,-2 0-8-16,0 3-25 0,0-1-9 0,0 0-35 16,2 1-8-16,-2-1 1 0,0 0-5 15,0 1-19-15,0 0-17 0,0 1-15 0,-2 0 10 16,0 1-22-16,2 1 2 0,-4 0-11 15,2 0 19-15,-2 3-4 0,0-2-11 0,-3 7-4 16,-3-1 20-16,2 2-30 0,-1 1 20 16,1 0 0-16,1 2-3 0,-2 1-22 0,0-1 16 15,0 5 13-15,2-2-20 0,0 0 13 0,0 3 0 16,1 0-9-16,-1 1-9 0,0 5-5 0,3-2 12 16,-1 3-2-16,-1 0-12 0,3 2 9 15,1 0 4-15,0 1 1 0,2-1 5 0,-2 0 22 16,2-15-18-16,0 8-24 0,0 3 18 0,11 26 0 15,-5-24 9-15,1-4 3 0,0-1-6 16,2-1 21-16,2-1 1 0,-1-1-34 0,1 0-10 16,0-3-1-16,2-2 14 0,0-2-3 15,4 1-27-15,-4-5 30 0,3 1-13 16,-3-2 7-16,1 0 16 0,1-2-23 0,-4-2 18 16,-3 0 1-16,2 5-6 0,-3-7-8 0,-2 4 9 15,0-5-11-15,-1 1-1 0,0-1-1 0,-3 0 0 16,1 0 27-16,0 0 12 0,-2 0-9 0,0 0 5 15,0 0-7-15,0 0-2 0,0 0-5 0,0 0-2 16,0 0 0-16,0 0-2 0,8 0-51 16,-8 0-55-16,0 0-15 0,0 0-51 0,0 0-60 15,0 0 21-15,8-8-229 0,-8 3 35 0,2 1-88 16,-2-1 33-16,0-2 46 0,4-12 50 16,1-1 23-16,3 0 52 0,1 1-16 0</inkml:trace>
  <inkml:trace contextRef="#ctx0" brushRef="#br0" timeOffset="158119.3326">26829 5416 212 0,'0'0'311'0,"0"0"-41"15,0 0-41-15,0 0-1 0,0 0 3 0,0 0-35 16,0 0-2-16,0 0-40 0,0-12-21 16,0 12 20-16,0 0-41 0,0 0 29 0,0 0-33 15,0 0 6-15,0 0-37 0,0 0 20 16,0 0-22-16,0 0-9 0,0 0 14 0,0 0-16 16,0 0-18-16,0 0-8 0,0 0-7 0,0 0 6 15,0 0 3-15,0 0-2 0,0 0-4 0,0 0-9 16,0 0 1-16,0 0 4 0,0 0-15 15,0 0-3-15,12 2 15 0,-7 2-29 0,8 6 9 16,-3 1 1-16,4 0 18 0,-3 1-27 16,6-2-3-16,-4 3 25 0,1-4-9 0,3 2-13 15,-7 1 11-15,3-1 30 0,2 0-6 0,-3 0-37 16,-2 0 26-16,-1-1-21 0,1-1 6 16,-3-3 8-16,6 5-4 0,-6-7-10 0,0 0 3 15,-3 1-7-15,0-1 4 0,1 0-13 16,-3-1 20-16,0-1-15 0,1 0 12 0,-1-1-1 15,1 2 5-15,-3-3 11 0,2 2-32 0,0 0 9 16,0-1-12-16,2 1-45 0,-3-2-16 16,0 0-7-16,0 1-14 0,-1-1-13 0,0 0-31 15,0 0 12-15,0 0-245 0,6-12-35 16,-4 6 28-16,10-5 0 0,-3-1 40 16,2 1 20-16,-1-2 5 0,-2 3 10 0</inkml:trace>
  <inkml:trace contextRef="#ctx0" brushRef="#br0" timeOffset="158502.8601">27254 5459 298 0,'0'-5'356'0,"2"4"-53"0,0-4-36 0,0 3-10 16,-4-2-22-16,4 2-3 0,-4 0-45 0,2 0-27 15,2 1-18-15,-1-2-13 0,-1 2-6 0,1 0-27 16,-2 0-5-16,2 1-13 0,-2 2-12 15,2 1-3-15,0-1-13 0,-3 1 6 0,-1 1 0 16,3 1-14-16,-2 1-20 0,-2 10 20 0,0-2-7 16,-1 2 4-16,0-3-12 0,0 3-17 0,-3 1 19 15,5 1-13-15,-5-1 2 0,2 0 17 16,-2 2 8-16,3-1-32 0,-1 0 5 16,0-1 17-16,-2 1-11 0,2-2-7 0,1-1-16 15,-1 1 30-15,4-5-30 0,-1-3 14 0,1 1 0 16,0-2-7-16,-1 0-17 0,-2-2 28 0,5-1 0 15,0 0-24-15,-2-1 8 0,2 1 20 16,-2-1-11-16,0 0-19 0,0-1 32 0,2 2-12 16,-2-2-6-16,1 0-18 0,1 0 22 0,-2 0-15 15,2-2-25-15,0 2-31 0,-2-1-40 0,0-1-48 16,2 0 17-16,0-3-322 0,0-1 19 16,0-2 36-16,4-9 17 0,1 0 35 0,1-3 32 15,6-6 37-15,-1 5 25 0</inkml:trace>
  <inkml:trace contextRef="#ctx0" brushRef="#br0" timeOffset="159019.809">27549 5357 653 0,'4'-4'290'0,"-2"-1"-27"15,1 4-23-15,-1-2-38 0,0 0-18 0,0 2-21 16,2 0-33-16,1 2-12 0,-3 0 6 0,3 0-36 16,1 4 9-16,6 2-1 0,1 3-22 15,0 2-1-15,-1 1-25 0,1 3 19 0,-4 1-3 16,2 3-10-16,1-1-4 0,1 4-7 15,-1-3 0-15,-2 3 21 0,0 3-14 0,-1 1 1 16,0-1-30-16,-2 2-1 0,1 1 8 0,0 0 13 16,-2 1-6-16,-1 1-19 0,-1 0 17 0,-2-2-2 15,-2-13 6-15,0 8 36 0,0 2-34 16,-11 30 0-16,6-25 19 0,-6-4-21 0,5 0-2 16,-1-3 19-16,-7-1-5 0,3 1 7 15,0-2 18-15,-5 0-29 0,2 0 10 0,-2-3-6 16,2 1-4-16,-1-5-26 0,2-1 24 15,-1-4 15-15,3 0-22 0,-2 2 2 0,3-8-28 16,0 2 35-16,3-3-12 0,1-1-5 0,-2 1 12 16,2-1-7-16,3-1-3 0,-1-1-43 0,0 0 0 15,4 0-32-15,0 0-90 0,0 0-14 0,-12-15-72 16,12-3 19-16,0 8 19 0,0-8-346 16,18-26 38-16,-9 17 81 0,3-3 33 0,1-2 10 15,-2-2 50-15,3 2 11 0,-1-2-27 16,1-2-1-16</inkml:trace>
  <inkml:trace contextRef="#ctx0" brushRef="#br0" timeOffset="159703.1793">28325 5371 342 0,'1'-4'296'0,"1"1"-19"16,0 0-1-16,0 1-24 0,1-2 12 0,-2 2-65 15,0 0-8-15,1-1 11 0,-1 2-12 0,0-1-48 16,-1 1-2-16,0-2-33 0,0 1 7 16,0-1-26-16,-2 2 4 0,-1-2-22 0,-1 0-16 15,-14 0 14-15,4-1-5 0,-2-1-4 16,-1 1-32-16,1 1 0 0,0-1 21 0,0 1-8 16,5 2-18-16,0-3-8 0,0 3 31 0,4 0 5 15,0 0-29-15,1-1-19 0,1 1 41 16,-1 1-9-16,4-2-15 0,-1 1-26 0,1 1 38 15,-2 0-17-15,1 0 19 0,3 0-46 0,0 0 31 16,0 0 23-16,0 0-26 0,0 0-3 16,-6 14-1-16,8-11-7 0,1 2 9 0,-2 1-3 15,1 0 1-15,1 10 1 0,1 0 3 0,0 1-4 16,1-1-6-16,-1 2-8 0,1-2 1 0,-3 3 59 16,0 1-4-16,-1 0-28 0,1 2-3 15,0 0-7-15,-1 1-2 0,-1-1 22 0,0 0-3 16,0-13-3-16,0 8-3 0,0 3-2 15,0 3-9-15,0 0-3 0,0-2-3 0,0 2 0 16,0-2-4-16,0 0 16 0,0 1-2 0,0-1 3 16,0 0 27-16,0-2-6 0,0 1 15 15,6 17-20-15,-2-20-10 0,0-8 4 0,1 8 14 16,2-3 2-16,-2-3-7 0,1-1-20 16,3-1 25-16,1-2-1 0,1 2-9 0,3-2-4 15,1-2 2-15,1-1-15 0,1 1-13 0,2-5-23 16,-9 0-7-16,7 0 2 0,21-13-84 0,-14 2-48 15,-4-2-78-15,3 0 24 0,-4-4-216 16,2-5-82-16,-5 3 38 0,-2 0 35 0,-3-3 28 16,-2 1 22-16,-7 0 22 0,-2 12 52 0,0-5 17 15,0-2 12-15</inkml:trace>
  <inkml:trace contextRef="#ctx0" brushRef="#br0" timeOffset="159918.604">28311 5673 610 0,'-3'0'366'16,"0"0"-66"-16,1 0-20 0,2-1-16 0,-1-1-24 15,4 2-26-15,1-3-31 0,1 3 3 16,2-3-19-16,10-2-30 0,2 2-4 0,2 0-12 16,1 0-30-16,-2-1-17 0,2 1-52 15,-4 0-13-15,4-3-34 0,-4 0-36 0,-1 0-41 16,3 1 8-16,-5-3-240 0,2-3-106 0,-1 1 28 15,1-5 28-15,-2 1 24 0,-3 0-12 16,-3 1 7-16</inkml:trace>
  <inkml:trace contextRef="#ctx0" brushRef="#br0" timeOffset="160382.2413">28852 5393 409 0,'2'-1'372'0,"-2"0"-50"0,2-1-38 16,-3 1-42-16,2-1-16 0,1 1-27 0,1 1-24 15,1-1-18-15,2-2-5 0,1 1-38 16,-1 1-1-16,17-1-17 0,-7-2 2 16,3 0 0-16,-2 0-41 0,-1 1 0 0,-4 1 3 15,-1 0 14-15,-5 0-27 0,3 0 11 16,-3 1-21-16,0-2-5 0,-2 2 38 0,0 0-6 15,-1-1-33-15,0 0 17 0,1 0-32 0,-1-1 7 16,0 0 29-16,-1 0-4 0,-1 0-21 16,0 0-5-16,1-1 23 0,-2 1-24 0,4 0 14 15,-2-2-5-15,-1 1 27 0,-1 1 9 0,1 1 3 16,0-3 3-16,0 2-10 0,-1 0 1 16,1 0-1-16,-1 0-8 0,1-1-4 15,-1 1 2-15,0 3-29 0,0 0 21 0,0 0-3 16,0 0-18-16,0 0 11 0,0-6-19 0,0 6 12 15,0 0-13-15,0 0 6 0,0 0-19 16,0-7 8-16,0 7-10 0,0 0-2 0,0 0-20 16,0 0 2-16,0 0-56 0,0 0 7 15,0 0-40-15,0 0 6 0,0 0-22 0,0 0-12 16,0 0-39-16,-8-11-9 0,2 11-28 0,2 0 20 16,-1 0-179-16,0 0-46 0,1 0 29 0,1 0 29 15,-1-1 9-15,0 0 17 0,2 1 18 16,-1-1 10-16</inkml:trace>
  <inkml:trace contextRef="#ctx0" brushRef="#br0" timeOffset="160768.6569">29021 5239 876 0,'-2'-1'335'0,"3"1"-32"16,0-2-9-16,-1 2-25 0,1-1-53 15,-1 1-25-15,1 0-21 0,0 0 11 0,-1 0-21 0,0 0-18 16,0 1-39-16,0 1 5 0,-1-1-31 15,0 1-9-15,-1 3-7 0,-1 0 6 0,-2 9-27 16,-3 2 14-16,1 1-1 0,-5 2 3 16,5 0-11-16,-2 4 7 0,-2 2-4 0,1-4 22 15,-1 3 0-15,-1 2 1 0,3 1-7 16,-2 2-7-16,1 5-13 0,1-1-1 0,0 2-8 16,-1 2 2-16,7-1-2 0,-2 1-1 15,-1 0-33-15,1-1 28 0,0 2 9 0,2-4-9 16,3-17 10-16,0 8 7 0,0 4-17 0,0 3-10 15,0-1 16-15,17 27-39 0,-12-32 42 0,4-2-25 16,1 1-22-16,1-1 20 0,2-5 2 16,0 1-13-16,-2-5-37 0,2-2 14 0,-1-1 1 15,3-3-45-15,0-4-31 0,-4-4-35 0,-11-1-72 16,13 0 19-16,12-18-244 0,-11 4-55 0,-1-7 48 16,-2-1 17-16,-2-3 36 0,0-1 38 15,1-3 39-15,-1-6 2 0,0 2 13 0,2-2-67 16</inkml:trace>
  <inkml:trace contextRef="#ctx0" brushRef="#br0" timeOffset="161469.4445">29275 5516 320 0,'-1'-5'392'0,"1"0"-57"0,0 1-38 0,0 0-57 16,3-1-33-16,-1 1-20 0,1 1-4 0,1-1-32 15,9-5-33-15,2 3 17 0,-1-1-10 0,3 2-48 16,-1-2 27-16,3 4-42 0,-1-1-3 16,-1-2 6-16,3 0 12 0,-2 4-30 0,0-4-9 15,1 0 7-15,-1 0 2 0,-2-5-11 16,-1 1 3-16,3-2-23 0,-5-1 10 0,-4 1 0 15,3-3 4-15,-3-1 1 0,-2 0 25 0,0 0-11 16,-2 0-4-16,-1 1-6 0,-4 1 24 0,1 3-24 16,0 2 0-16,0 0-4 0,-1 1-4 15,0 8-1-15,0-7 33 0,0 1 29 0,0 6-5 16,0-8-5-16,0 8-11 0,0-7-33 0,0 7 4 16,0-8 24-16,0 8-18 0,-11-13-17 15,9 12-12-15,-2 2 21 0,0 3-18 0,-2 10-4 16,-2 2 4-16,-1 3 14 0,2 2-10 15,2 2-12-15,3 2-17 0,-1 2 21 0,2 3-6 16,-1 2 22-16,2 2-38 0,0-19 3 0,0 10 16 16,0 4 6-16,0 3-8 0,11 38-5 0,-9-32 9 15,2-1 22-15,0 3-10 0,-2-5-30 16,1 3 11-16,-2 1 20 0,-1-3-18 0,0-17 7 16,0 7-20-16,0 3-7 0,0 2 22 15,-12 26-8-15,6-30 1 0,-1-2-8 0,1 4 1 0,-5-5-55 16,-3-4-29-16,-1-4-24 0,-2-2-14 15,-1-4-3-15,-2-3 15 0,6-4-22 16,3-3-5-16,-4 0 9 0,-18-14 7 0,15 1 5 16,1-4 21-16,3-2 16 0,3-2 25 0,1-5 36 15,4 1 5-15,1-2 32 0,5 14 1 16,0-7 6-16,0-2 26 0,13-24 5 0,-2 21-27 16,3 3-3-16,1 2 34 0,5 2 16 0,-2-3-8 15,7 3-21-15,0 2-2 0,-1-3-25 0,4 2 10 16,-1 2 27-16,1-1-26 0,4-1-11 15,0 4-41-15,3-1-10 0,-2 0-12 0,3-3-52 16,-2 0-80-16,4-1 18 0,-2-2-242 16,-2 4-44-16,-2-2 28 0,1 1 37 0,-6-1 26 15,1 3 32-15,-8-2-5 0,3 2 20 0</inkml:trace>
  <inkml:trace contextRef="#ctx0" brushRef="#br0" timeOffset="161768.611">30228 5267 556 0,'4'-4'387'0,"-3"1"-22"0,1 2-45 0,0-2-19 16,0 0-37-16,0 0 7 0,-1 1-32 15,0 1-72-15,0-1-17 0,0 0 23 16,0 1-18-16,-1 3-59 0,-1-1-8 0,-1 2 23 16,-3 10-12-16,-2-1-10 0,-4 3-9 0,0 3-14 15,0 3-7-15,-6-2-6 0,4 1-2 16,-1 2 1-16,5 1-3 0,-3 1-6 0,1 0-4 15,2 1-5-15,-1 1-3 0,3 0-3 16,-1 2-10-16,3 0-2 0,0 2 0 0,1 0-2 16,1 0-2-16,1-3 0 0,2-16 0 0,0 5-3 15,0 4 1-15,0 1-1 0,16 19-20 0,-9-23-63 16,2-2-25-16,2-3-48 0,1-5-36 16,5-1 17-16,-2-6-231 0,-7 0-48 15,6 0 34-15,19-15 28 0,-12-1-6 0,-4 1 22 16,0-3 52-16,1 0-20 0,1-3 29 0</inkml:trace>
  <inkml:trace contextRef="#ctx0" brushRef="#br0" timeOffset="162035.9767">30460 5438 806 0,'2'-9'304'16,"0"3"-50"-16,2-1 11 0,-1 2-10 0,2 0-35 15,-2 2-2-15,2-2-48 0,0 4-31 0,1-1 10 16,0 2-29-16,4 0-28 0,-2 0-10 15,16 11-6-15,-16-6 23 0,6 5-46 0,-2 0 5 16,1 4 14-16,-3-2 6 0,-5 6-45 0,1-1 11 16,-4 1 1-16,-2-3-7 0,2 5-6 15,-2-11 35-15,-10 22-26 0,3-13-18 0,-4 0-29 16,-1-1-2-16,-1-1-15 0,-1-2-17 0,-4 2-19 16,1-7-18-16,0 1-37 0,2-4-13 15,0 2-33-15,3-1 14 0,3-3-245 0,4-4 4 16,-1 0 27-16,6 0 24 0,-1-4 9 15,3-2 19-15,5-7-28 0,3-3-2 0</inkml:trace>
  <inkml:trace contextRef="#ctx0" brushRef="#br0" timeOffset="162303.4875">30717 5406 296 0,'7'-8'416'0,"-4"1"-83"15,1 2-32-15,1 3-22 0,-3-2 8 0,0 2-18 16,0 1-70-16,-1 0-42 0,0 1 15 15,-2 1-25-15,-2 1-50 0,0 1 13 16,-3 8-7-16,-3 3-31 0,-3 2 0 0,4-1-12 16,-3 4-12-16,3 0 18 0,1 0-3 0,0 3-29 15,0 3 43-15,2 1-20 0,0-5-20 16,1 1-4-16,1 1 2 0,2-1-1 0,1 0-23 16,0-12 1-16,0 5-28 0,0 2-30 15,12 18-3-15,-4-20-17 0,1-1-56 0,0-4-23 16,4-1-38-16,1-2 17 0,-2-3-226 0,-1-4-24 15,-4 0 51-15,17-13-5 0,-7 4 50 16,1-8-3-16,0-3-10 0</inkml:trace>
  <inkml:trace contextRef="#ctx0" brushRef="#br0" timeOffset="162617.1278">31125 5249 894 0,'1'-7'351'0,"2"-1"-50"0,-1 2-35 15,0 2-27-15,0 0-31 0,0 1-23 0,-1 1 14 16,1 1-24-16,1 3-24 0,1 1-17 0,6 9-9 16,0 3-39-16,-3 3 33 0,5 4-35 0,-1-2-9 15,-2 6-8-15,-1-1-7 0,-1 0-9 16,0 3 0-16,-1 0-7 0,1 3-18 16,0 3 6-16,-3-6-16 0,-3 5 28 0,0 0-27 15,1-2 23-15,-1 4-8 0,-1-20-28 0,0 8 3 16,0 4-16-16,-17 25 36 0,13-23 7 0,-3-3-26 15,-4-4-22-15,-1 0 0 0,1-3 16 0,-1-1 12 16,-1-4 5-16,-1-1-15 0,0-2-55 16,4-5-28-16,-5 0-5 0,-1-2-46 15,3-4-57-15,13 0 18 0,-24-10-253 0,14-1-12 16,2-2 29-16,4-3 51 0,3-4-4 0,1 9 27 16,0-6 16-16,13-26 9 0</inkml:trace>
  <inkml:trace contextRef="#ctx0" brushRef="#br0" timeOffset="163069.7748">31612 5284 747 0,'6'-3'362'0,"-3"1"-31"16,0 1-53-16,0-1-5 0,-1 1-23 0,1 1-24 15,1 1-33-15,0 1-34 0,9 5-43 16,-1 4 22-16,1 2-11 0,2 2-50 0,-5 6-12 16,1 0 24-16,-2 5-21 0,-2 2-18 0,1 0 8 15,-5 2-21-15,3-2 28 0,-5 2-5 16,-1 6 15-16,0-22-6 0,0 11-21 0,-10 33-9 16,0-24-4-16,-3 2-5 0,2-3-2 0,-3 1-3 15,-4 1-2-15,1-3 22 0,-3-1 8 16,-1 1-5-16,-1 0-6 0,-1-3-3 15,1-2-5-15,0-3-2 0,-2-2-4 0,2 1-4 16,3-5-1-16,-1-4-18 0,1 3-1 0,2-2 28 16,1-3-26-16,2-2 8 0,0-1 24 0,3 1-34 15,4-5 33-15,0 1 36 0,3-4-11 0,0 3-2 16,1-4-7-16,0 1 3 0,2 0 4 0,-2 0-5 16,2-2-10-16,-1 1 5 0,0 0-18 15,1-1-19-15,-1 1-15 0,2-1-19 0,0 0 2 16,0 0-121-16,0 0-107 0,-11-11 22 15,9 6 23-15,-3-11 20 0,2-2-327 0,-3-4 36 16,4-3 32-16,2-2 31 0,0 11 29 0,0-7 45 16,12-27-2-16,2 21 0 0,1 4 48 15,2-2-33-15</inkml:trace>
  <inkml:trace contextRef="#ctx0" brushRef="#br0" timeOffset="171480.443">4535 6032 422 0,'0'0'196'0,"0"0"-37"0,0 0-3 0,0 0-26 15,0-13 8-15,0 13-27 0,0 0 9 0,0 0 6 16,0 0-24-16,0 0 19 0,0 0-18 0,0 0-3 16,0 0-5-16,0 0 5 0,0 0-13 0,0 0 29 15,0 0-9-15,0 0-16 0,0 0-8 16,0 0 3-16,0 0-27 0,0 0 7 0,0 0-12 16,0 0 0-16,0 0-4 0,0 0-10 15,0 0 13-15,0 0-13 0,0 0-11 0,0 0 11 16,0 0 4-16,-13 0-21 0,-10 0-27 0,15 12 25 15,0-1-15-15,-1 2 4 0,1 1-2 16,-2 1 4-16,2-1-17 0,-2-1 13 0,-2 4 2 16,1-2 9-16,2 2-12 0,-1 0 16 15,0-2-12-15,-3 2 18 0,2 0-4 0,1-1-16 16,-3 2 1-16,4 0 24 0,0 1-32 0,-3 2 29 16,6-3 15-16,-3 3-15 0,5-5-7 15,-3 4-6-15,-2 3-9 0,4-3-7 0,3 3-2 16,-3 2 10-16,-1-2-14 0,5 1 5 0,-3 1 8 15,2 3 11-15,1-1-29 0,-5 3 36 16,4 1 23-16,1-2-38 0,0-1 8 0,0 2 29 16,-2-1-53-16,3-16 11 0,0 8-16 15,0 3 24-15,0 2-11 0,0-1 21 0,0 1 7 16,0 1-23-16,0-1 13 0,0 1 13 16,0-2-17-16,0-1-6 0,0 3 19 0,0 0-2 15,0-2-13-15,8 1 3 0,-8-2-19 0,0 2 0 16,0-1 0-16,16 25 21 0,-12-25-10 15,5-1-22-15,-1-2 9 0,3 0 28 0,1 0-48 16,1-4-24-16,3-2 2 0,1-1-21 0,5-4-35 16,2-2 5-16,3-6-35 0,3-1-41 15,-16-2 17-15,31-11-276 0,-13 1-3 16,2-6 12-16,2-1 53 0,-1 0 7 0,0-7 39 16,1-3 0-16,1 0 40 0</inkml:trace>
  <inkml:trace contextRef="#ctx0" brushRef="#br0" timeOffset="171960.0885">6192 5631 277 0,'-7'13'123'0,"1"-3"-53"0,1-4 37 16,0 1-68-16,1-1-16 0,0-1 14 16,1 1-5-16,-5 5-30 0,3-3 30 15,-1-2-44-15,2 0-64 0,-1 0-44 0,1-2-40 16</inkml:trace>
  <inkml:trace contextRef="#ctx0" brushRef="#br0" timeOffset="172829.8516">6271 6007 363 0,'-5'-2'200'0,"0"0"-7"0,0 0-34 0,1-1-10 15,1 2-2-15,-1-1 18 0,1-1-38 0,0 3 26 16,-1-1-7-16,2-1-19 0,0 1-22 0,0-1 5 15,1 2-11-15,0 0 0 0,-1 0-11 0,1-1 5 16,0 1-13-16,0 0 12 0,0 0-21 16,0-1-9-16,0 1-13 0,0 1 15 15,2-1 4-15,0 1-14 0,0 1-3 0,1-1-12 16,0 2 33-16,2 1-16 0,6 7-22 16,2-2 13-16,1 0-12 0,0 4 11 0,-1 2-19 15,1-1 1-15,0 3 4 0,6 1 26 0,-4 0-27 16,1 3-5-16,-2-1-2 0,0 1-16 0,-1 0 23 15,0 2 4-15,2 3 4 0,-4 1-21 0,1 3 1 16,-3 1 26-16,0 1-18 0,-2 0-17 16,1 4 33-16,-3-1-20 0,-1 1-5 0,-2 1-1 15,0 1-7-15,2-3-6 0,-4 4-1 16,0-21 2-16,0 11 8 0,0 6-1 0,-11 36-2 16,5-34 30-16,-2-3-23 0,-1-1-7 0,0 2 16 15,-1-3-3-15,-3-2-2 0,1-1-2 0,-3 0-2 16,1-2-20-16,0 0 9 0,0-2-15 15,3-2 15-15,-6-5 9 0,1 3-3 0,3-2 0 16,1-4 8-16,-2 1-3 0,1-3 35 16,3-1-14-16,-1-1 14 0,4-4-12 0,1 0 28 15,-2-4-23-15,4-2 9 0,0 4-2 0,0-3-14 16,1 1 8-16,1-1 0 0,0 0-10 16,0-1 0-16,0 1-25 0,0 0 34 0,1 0-30 15,0-2 4-15,-2 1-31 0,2 1-17 0,1-2-2 16,0 0 5-16,0 0-42 0,0 0-79 0,0 0-27 15,0 0-41-15,0 0 19 0,-11-22-208 0,10 2-88 16,1 11 61-16,0-6 33 0,0-4 28 16,13-20 21-16,-8 25 22 0,0 5 21 0,-1 1 12 15,1 1-35-15</inkml:trace>
  <inkml:trace contextRef="#ctx0" brushRef="#br0" timeOffset="220589.1094">25686 2424 320 0,'-2'0'233'0,"0"-3"-30"0,0 3-39 16,-3-1-26-16,1 0-7 0,-3 1 9 0,-2 0-19 15,2 0-13-15,-3 0 8 0,-5 0-13 0,-3 0 4 16,-2 0-25-16,-2 0 0 0,1 0 20 16,1 0-32-16,0 0 13 0,-1 0-7 0,2 0 10 15,2 0-17-15,3 0 16 0,1 0-11 16,3 0-1-16,3 0 19 0,-1 0-2 0,8 0-27 15,-10 0 15-15,10 0-27 0,-7 0 23 0,7 0-11 16,-9 0-7-16,9 0 4 0,0 0-7 16,-7 0-18-16,7 0 38 0,0 0-31 0,-8 0 6 0,8 0-15 15,0 0-20-15,0 0 7 0,-7 0-6 16,7 0 19-16,0 0-29 0,-9 13 15 0,7-7-17 16,0 0 10-16,-5 7 4 0,6 0-5 15,-3-4 49-15,1 8-33 0,-1 3 20 0,2 1-14 16,-2-1-1-16,2 2-5 0,-5 1-3 0,6 2 2 15,-1-1 3-15,-2 1-3 0,4 0-2 16,-1 0-21-16,0-1 0 0,1-1 40 0,-1 0-9 16,1 0-4-16,0-13-3 0,0 5 18 0,0 1-8 15,0-1 5-15,0 1 3 0,0-2 2 16,10 13-5-16,-4-13-23 0,-3-3 34 0,1-2 4 16,-1-1-26-16,5 3 6 0,0-1-22 0,4-2 21 15,0 0-30-15,4-2 1 0,5 0 1 16,0-3-2-16,-1-2 0 0,-7-1-96 0,8 0-24 15,2 0-55-15,21-15-20 0,-19 7 18 16,-7 0-139-16,-2-3-91 0,-3 2-58 0,-6 0 21 16,-4 0 37-16,-1 2 29 0,-2 7 22 15,0-7 25-15,-15-10 14 0,7 7 5 0</inkml:trace>
  <inkml:trace contextRef="#ctx0" brushRef="#br0" timeOffset="220789.4898">25377 2829 551 0,'-3'-2'302'0,"1"0"-40"0,-1 0-13 0,2 2-26 16,1-2-12-16,0 0 7 0,2 0-67 15,2-1-8-15,1 1-20 0,6-4 8 0,7 0-10 16,0 0-11-16,0 1-27 0,6-2-27 0,-3 2-36 16,-1 1-39-16,0 0-47 0,5-2-14 15,-5-3 6-15,4 0-175 0,1 1-157 16,-2-2 43-16,2-2-7 0,-5 0 59 0,4 0 13 15,-1-3-53-15</inkml:trace>
  <inkml:trace contextRef="#ctx0" brushRef="#br0" timeOffset="221125.7531">26257 2381 307 0,'2'-4'404'0,"0"1"-75"0,-1 0-43 0,1 2-33 16,0 0-33-16,-2 1-25 0,0-2-1 16,0 4-27-16,0-2 11 0,-2 2-40 0,-1 1 11 15,-6 10-2-15,-2 2-40 0,2 2 13 0,-3 1-9 16,1 1-36-16,-2 2 18 0,0 1-24 16,0 0-8-16,0 1 19 0,1-2-8 0,5 3-8 15,-5 0-6-15,3 1-7 0,-3 0-4 0,4 0-6 16,1 1-17-16,3 6 19 0,-5-7-35 15,5 3-2-15,-3-2 34 0,4-1 1 0,3-4-4 16,-2 3-45-16,2-15 30 0,0 7-12 16,0-1-5-16,14 20 3 0,-10-18-55 0,-1-8 2 15,7 2-24-15,2 2-10 0,1-6-46 16,-2-4-32-16,8 0 14 0,-13-3-223 0,8 0 31 16,24-12-141-16,-15 1 27 0,-1-3 27 0,-2-2 94 15,-3-1 18-15,6-2 12 0</inkml:trace>
  <inkml:trace contextRef="#ctx0" brushRef="#br0" timeOffset="221723.8644">26448 2624 866 0,'0'-1'243'0,"-2"-1"-26"0,4-2-8 0,0 0-27 15,4 1-24-15,9-5-25 0,2 1-5 0,6-1-10 16,-1-2 6-16,2 0-43 0,1 2 9 16,2-1-16-16,-2 1-3 0,2-2-10 15,-5-2 16-15,3 2-29 0,-4-4-4 0,-1 2-8 16,-3-3-5-16,-2-1 7 0,-2 1-9 0,-1 0 12 16,-4-1-19-16,-2 3 4 0,-3-4-1 0,-3 7 30 15,0 10-15-15,0-9-7 0,0 2-19 0,0 0 6 16,-11-4 0-16,6 7 14 0,0 2 3 0,3-1-9 15,-2 0-8-15,-1 3 3 0,-1 0-8 16,1 3-9-16,-7 6 30 0,-3 4-13 0,4 4-18 16,2 2 30-16,0 6-19 0,0-3-3 15,4 6-1-15,-1 3 23 0,5 0-20 0,-5-2-14 16,6 3 37-16,0 1-15 0,-2 0-2 0,2-2-19 16,0-13 16-16,0 6 3 0,0 3-19 15,0 3 17-15,0 1-11 0,0 0 7 0,-12 29-22 16,3-37 26-16,1 2-26 0,-4-2-9 15,-1-4 0-15,-2 1-13 0,-2-1-16 0,2-4-6 16,-3-5-9-16,1-2 22 0,0-1-2 0,3-4-27 16,5-3 7-16,1 0 6 0,-15-12 3 15,12 0 15-15,-3-2 1 0,7-3 22 16,3 2 25-16,0-4 5 0,2 0-10 0,-1 2 16 16,3 9 21-16,0-6-8 0,11-15-22 0,-4 13 23 15,3 1-31-15,0 1 26 0,3 2-14 0,4-2-7 16,0 4 3-16,4-3 11 0,4 2-39 0,-1-1 16 15,4 2-20-15,-2 0-2 0,3 1-20 0,2 0-16 16,3-1-34-16,0 0-43 0,-4-2-32 16,1-5 15-16,1 4-214 0,1-4 27 0,1 2 25 15,-1-4-38-15,1-1 25 0,0 1 17 16,-3-5 11-16</inkml:trace>
  <inkml:trace contextRef="#ctx0" brushRef="#br0" timeOffset="221973.1981">27306 2395 613 0,'4'-4'368'15,"0"1"-71"-15,-1-2-38 0,-1 3-2 0,2 0-10 16,-2 0-54-16,-1 1 3 0,1-1-14 0,0 2-41 16,-2 0-15-16,0 3-13 0,-2 0 21 15,-5 12-14-15,-4 3 27 0,-3 0-13 16,1 4-14-16,2-1-12 0,-5 1-10 0,1 3-7 0,-1 2-16 16,1-2-9-16,0 1-8 0,3 2-2 15,0-1 13-15,1 1-8 0,2 0-19 16,-1-1-2-16,2-4-15 0,1 5-11 0,3-2 1 0,4-1-2 15,0-13-51-15,0 4-25 0,0 1-14 16,17 16-34-16,-5-19-20 0,-3-3-43 0,6-4-18 16,3-2 19-16,-11-5-157 0,9 0-109 15,20-10 31-15,-21-2 28 0,6-3 17 0,-3-1 24 16,-1-3 21-16,0-3 19 0,-4-1-29 0</inkml:trace>
  <inkml:trace contextRef="#ctx0" brushRef="#br0" timeOffset="222222.3494">27417 2582 278 0,'1'-12'353'0,"-1"-1"-55"0,0 4-18 16,0 2-23-16,2 1-14 0,-2 6-45 0,0 0-20 16,10-15-9-16,-6 11-9 15,7-4-9-15,-1 5-7 0,0 0-19 0,-1 2-13 16,-2 1-6-16,17 13-27 0,-7-3 19 0,-2 4-23 16,-1-2-7-16,-3 4 10 0,-1 0-7 0,-5 1-18 15,2 3 11-15,-4-3-14 0,-1 1 1 0,-2-8 10 16,0 5-22-16,-16 20-11 0,5-18-6 0,0-2-29 15,-3 2 8-15,1-3-27 0,-1-3-17 0,3-1-23 16,-5-1-6-16,9-2-28 0,-1-2-28 16,1-3 14-16,3-2-169 0,4 0-69 0,0 0 25 15,0 0-88-15,0-20 25 0,6 1 26 16,7 4 18-16,3-1 8 0</inkml:trace>
  <inkml:trace contextRef="#ctx0" brushRef="#br0" timeOffset="222472.7048">27737 2552 499 0,'5'-8'397'0,"-1"2"-82"16,-2 0-18-16,0 2-34 0,0 2-35 0,0 0-3 16,-1-1-44-16,1 1 3 0,-2-2-3 0,0 4-40 15,0 1-14-15,-4 3-14 0,-6 6-13 16,-4 5-9-16,1 2 19 0,3 0-22 0,-5 0-9 16,2 3 13-16,0-2-7 0,4 0-8 15,0 3-52-15,0 0 6 0,2-3 11 0,5-1-3 16,2-10-54-16,0 2-3 0,0 3-11 0,11 11-13 15,-6-15-6-15,11 0-26 0,-3-2-38 16,2-1-30-16,-1-5-52 0,-3 0 17 0,3 0-216 16,23-17-25-16,-16 2 43 0,-1 1 2 15,1-3 25-15,1-4-12 0,1-1 8 0,4-5 44 16</inkml:trace>
  <inkml:trace contextRef="#ctx0" brushRef="#br0" timeOffset="222771.5452">28123 2355 445 0,'0'-7'361'0,"4"0"-23"0,-5 3-44 16,3-1-51-16,-1 2-30 0,0 1 0 16,1-1-58-16,1 2 8 0,-3 2 8 0,2 4-29 15,1-1 17-15,-1 2-19 0,4 12-3 0,1 3-53 16,-3-3 25-16,3 7-24 16,-1 0-3-16,-1 4 3 0,0-2 0 0,1-1-14 15,0 6-31-15,-2-4 23 0,-2 3-15 0,0-2-5 16,2 1-5-16,-1-1-8 0,-1-2 7 0,-2-15-3 15,0 7 6-15,0 2-2 0,0-1-35 16,-13 19 0-16,6-23 41 0,0-1 7 0,-2 0-7 16,2-3-2-16,-4 0-5 0,0-1-52 15,0-4-26-15,3-1 13 0,0-1-23 0,1-5-31 16,7 0-52-16,-6 0-46 0,6 0 17 16,-19-17-196-16,13 3-119 0,5-3 54 0,1 5 17 0,0-3 27 15,13-27 25-15,-5 17 25 0,3 0 50 16,0 3-10-16</inkml:trace>
  <inkml:trace contextRef="#ctx0" brushRef="#br0" timeOffset="223155.2236">28497 2296 357 0,'1'-2'390'0,"3"-1"-52"0,-1 0-55 16,-1 1-18-16,1-1-43 0,-1 2-14 16,2 2-46-16,-2 1 4 0,3 1-6 0,8 5-5 15,-1 6-19-15,1 2-23 0,-1 4-18 0,2 3-2 16,-4 2-24-16,-2 1 28 0,-3 3-21 16,0 1 5-16,3 2 0 0,-2 1-8 0,-4-1-13 15,-1 0-4-15,-1-14-16 0,0 7-9 0,0 5 12 16,0 2-5-16,-13 33-33 0,11-28 52 15,-4-4-37-15,-1-4-9 0,-1 1 0 0,-3-4-3 16,1 1-8-16,1-1 36 0,-4 1-22 0,1-6-2 16,-1-1-20-16,-1 1 25 0,-2-4-18 15,5 0 25-15,-2-5-2 0,-1-4-2 16,4 4-24-16,2-5-10 0,-1-3 2 0,4-1-21 16,-1-1-44-16,6-2-6 0,0 0-44 15,-7 0-50-15,-3-12 18 0,8 6-237 0,0-9-35 16,-1 2 10-16,3-7 23 0,0 8 25 0,0-5 25 15,0-4 75-15,0-1-33 0</inkml:trace>
  <inkml:trace contextRef="#ctx0" brushRef="#br0" timeOffset="224088.4667">29563 2270 481 0,'2'1'323'0,"1"-1"-34"0,-3 0-45 16,0 0-28-16,0 0-4 0,0 0-44 0,0 0-27 15,0 0-8-15,0 0-21 0,-32 0-4 16,23 0-28-16,-8 0 2 0,-3 0-13 0,-3 0 7 15,2 0-17-15,-20 11 1 0,26-11 0 0,15 0-8 16,-10 0 24-16,0 0-21 0,1 0-10 16,1 0 4-16,8 0-7 0,-8 0 0 0,8 0-3 15,-8 0-2-15,8 0 7 0,-9 0 31 16,9 0-52-16,-6 0 39 0,6 0-18 0,-13 10 19 16,11-7-2-16,-3 1-31 0,3 0 7 15,0 1-12-15,1 3 5 0,1 11-1 0,-2-8 7 16,0 6-4-16,2 5-4 0,0-1-2 0,0-10 68 15,0 7-21-15,0 4 6 0,0 1-5 0,0 2-2 16,0 1-17-16,12 27 23 0,-12-26-34 16,0-14 4-16,0 9-15 0,0 3 28 0,0 2-29 15,0 1-3-15,0-2-15 0,0 1-4 0,15 25 6 16,-11-30 14-16,1 1-24 0,1-1 38 0,0-4-19 16,3-1 6-16,0-1 6 0,5-2-9 15,1-1-13-15,3-4 3 0,1 0-20 0,3-2-19 16,2-4-21-16,3 0 4 0,1-2-77 0,-14-1-36 15,25-13-69-15,-15 3 22 0,-3-4-236 16,0 0-57-16,-4-5 40 0,0 0 21 0,-4-4 13 16,-2 3 27-16,-7-4 25 0,-4 12 48 15,0-3 23-15,-15-18 5 0</inkml:trace>
  <inkml:trace contextRef="#ctx0" brushRef="#br0" timeOffset="224237.31">29474 2687 464 0,'-5'-4'296'0,"0"2"-60"0,1-1-27 0,-1 2-15 15,3-2 6-15,2 3 2 0,0-1-34 0,3-1 38 16,4 1-69-16,-1 0-10 0,12-6-10 16,5 2-1-16,3 1-11 0,2-1-24 0,-1-1-51 15,3 0-44-15,-2 0-41 0,1-1-74 0,-1 0 12 16,0-7-200-16,1 3-70 0,1-1 39 0,-2-6-8 16,2 1 17-16,-5-2 7 0</inkml:trace>
  <inkml:trace contextRef="#ctx0" brushRef="#br0" timeOffset="224536.5403">30117 2323 307 0,'1'-4'409'0,"1"1"-92"15,0 0-16-15,-1 0-29 0,0 1-8 0,0-1-23 16,0 2-17-16,1-1 1 0,-2 2-32 16,1 0-20-16,-1 1 7 0,-1 3-28 0,-1 1 7 15,-5 6-15-15,-1 5-14 0,-4 8-11 16,1-4-10-16,-1 7 2 0,-3-2-18 0,0 2-13 15,-1 2 10-15,1 3-9 0,1-1-12 0,3 1 3 16,-1-1-25-16,2 1 5 0,3 1-14 16,1-1 17-16,0-1-22 0,4 0-25 0,1-3 10 15,1-13-1-15,0 4-2 0,20 25-1 0,-7-21-72 16,4-7-49-16,6-1-22 0,3-6-21 0,-2-2-45 16,4-2-42-16,3-3 22 0,-17-2-194 15,7 0 32-15,27-17 30 0,-19 5-57 0,-3-5 18 16,4-2 56-16,-4-4 14 0,-1-4 13 15,4-7 14-15</inkml:trace>
  <inkml:trace contextRef="#ctx0" brushRef="#br0" timeOffset="225086.4617">30510 2436 759 0,'-1'-5'278'0,"0"1"-25"0,0 2-37 0,0-2-4 15,1 2-34-15,0 0-10 0,0-1-14 16,2 2 15-16,1-1-14 0,2 1-38 0,1-2 19 15,14-1-29-15,2 1-3 0,4-2-24 0,1 0 5 16,1-2-1-16,0 3-19 0,1-4 1 0,-2 3-12 16,0-5-16-16,-2 0 11 0,-4-1-9 15,-1-4 3-15,-2 0 2 0,-5-2-36 0,-4 0 4 16,-2 1 21-16,-3 2 10 0,-4 0-6 0,0 7-1 16,0-5-18-16,0 0-3 0,-17-10 18 15,12 12-1-15,0 2 18 0,3 0-16 0,-3 4-16 16,2 1 6-16,0 3-14 0,0 1-3 15,0 1 8-15,-8 11-20 0,-1 0 22 0,1 5 12 16,-1 1-7-16,2 2-9 0,1 4-5 0,1-1 12 16,3 6-2-16,1-2-1 0,-1 3-15 0,0-1 0 15,2 1 43-15,0 2-5 0,0 2-6 16,1-1-3-16,2 2-3 0,-2 0-1 0,2-4-2 16,0 4-8-16,0-6-6 0,0-14-8 15,0 9 0-15,0 4-1 0,0 0 0 0,0-1-62 16,-12 25-2-16,8-34-1 0,-1 0-10 15,-6-4-1-15,3-3-29 0,0-5 12 0,-1-4 6 16,9-3 20-16,-11 0-6 0,-1 0 32 0,-15-19 0 16,14 4 17-16,1-4 7 0,1-2 22 0,4-1 22 15,0 2 35-15,4-3-23 0,2 2-23 16,1 9 25-16,0-3 5 0,17-21-14 0,-6 17-3 16,2-1 32-16,0-1-7 0,7 4-29 15,0 2-30-15,1 3 0 0,5-2 28 0,3 0-3 16,1 2-2-16,1-1-3 0,2 2 1 0,2-1-47 15,-1-1-36-15,0 2-60 0,3-3-42 0,-2-4-19 16,-1 0 16-16,-2-2-232 0,2-2-44 16,-1 0 32-16,-1 1 28 0,-2 0 23 0,-2 1 26 15,-3 1 20-15,-3 1-7 0</inkml:trace>
  <inkml:trace contextRef="#ctx0" brushRef="#br0" timeOffset="225336.7505">31407 2181 672 0,'2'-4'292'0,"0"1"-21"15,0 2-36-15,0-2 0 0,-2 2-45 0,1 1-7 16,-2 0-17-16,-2 2-18 0,-6 9-5 0,-3 2-11 16,-2 3-16-16,1 2 15 0,-2 3-30 15,0-1 2-15,0 4-20 0,-1 1 12 0,1 2-26 16,3 2 8-16,-3 1-17 0,2 3 6 0,-3-2-15 16,5-1 16-16,4 2-25 0,-2-1 19 15,3-3-26-15,2 2-5 0,1 2-30 0,2-2 15 16,1-17-34-16,0 5 8 0,17 25-23 0,-4-26 2 15,0-1-27-15,5-3-17 0,-2-2-17 16,4-4-18-16,1-3-31 0,-2-4-27 0,-6 0 15 16,23-11-112-16,-13-4-51 0,-3 1 25 0,1-4 22 15,2-3-87-15,-7-3 36 16,2-1 15-16,-3-2 10 0</inkml:trace>
  <inkml:trace contextRef="#ctx0" brushRef="#br0" timeOffset="225570.1507">31571 2507 718 0,'4'-25'230'0,"1"6"-21"0,1-3-6 0,-1 4-35 16,-1 1-8-16,2 2 0 0,-2 1 10 0,3 1-30 15,3 3-17-15,-1-3 9 0,-1 7-12 0,6 0-19 16,1 1-7-16,-1 2 1 0,-4 3-20 16,-10 0-16-16,13 0 8 0,16 14-11 0,-14-4-14 15,-2-2 28-15,-1 8-18 0,-3 0-4 0,-2 3-12 16,-2 1 12-16,-4 0 6 0,-1-9-10 0,0 5-17 16,-13 25 4-16,4-21-3 0,-5 0-1 15,2-2-15-15,-2 0-17 0,0-4-17 0,2 0-34 16,-2-1 5-16,4-3-8 0,3-3-17 0,-2-1-42 15,4-3-31-15,3-2 12 0,2-1-136 16,0 0-67-16,0-8-68 0,3 4 46 16,11-12 25-16,2-3 19 0,2-1 10 0</inkml:trace>
  <inkml:trace contextRef="#ctx0" brushRef="#br0" timeOffset="225769.5143">31971 2344 647 0,'15'-17'317'15,"-3"4"-37"-15,-2 1-39 0,-5 6-27 0,2 1-22 16,-5 2-44-16,0 0 2 0,-2 3-9 0,-5 3-14 15,-1 0-2-15,-6 8-32 0,-3 1-9 16,-4 3-3-16,2 2 1 0,1 3-6 0,-2 2-21 16,3-2 6-16,1 2-7 0,0 0-10 15,3 0 6-15,-1 3-28 0,3-1 10 0,1-3-18 16,3-1-10-16,4-1-31 0,1-12-10 0,0 4-22 16,14 11-29-16,-2-13-67 0,5-2 14 0,-1-2-95 15,5-5-99-15,-10 0-51 0,22-12 29 16,-12-1 25-16,1 1 17 0,-3-3 9 15</inkml:trace>
  <inkml:trace contextRef="#ctx0" brushRef="#br0" timeOffset="226037.5876">32207 2319 929 0,'3'-7'311'0,"-2"1"-32"0,0 1-21 0,0 0 5 16,1 3-52-16,-2-1-17 0,-1 3-21 15,2 0-44-15,1 3 4 0,1-1-15 16,-1 3-17-16,8 8-8 0,-4 2 13 0,0 8-37 15,-1-1 21-15,1 6 2 0,0-4-18 0,-3 4-4 16,-1 3 4-16,0 1-41 0,-2-16-4 16,0 8-3-16,0 4 31 0,0 1-12 0,0 2-29 15,-12 27 30-15,6-34-2 0,-1 1-10 0,-2-4-5 16,0 1-1-16,-1-1-14 0,-1-6-4 16,0-2-35-16,0-5-3 0,0 0-54 0,1-5-27 15,10-3-15-15,-9 0-92 0,-10-12 20 0,12-1-230 16,1-4-21-16,3-1 29 0,2-8 27 15,1 13 49-15,13-28 5 0,-3 10 47 0,9-1-5 16</inkml:trace>
  <inkml:trace contextRef="#ctx0" brushRef="#br0" timeOffset="226385.9469">32666 2229 293 0,'9'4'371'15,"-3"1"-83"-15,-1 2-24 0,4 2-4 0,-1 2-26 16,-2 3-36-16,1 2 14 0,2 9 17 16,-2-3-67-16,0 5 7 0,-2-7-28 0,-2 11-15 15,0 0 28-15,-3 3-32 0,2 1-17 0,-2-17 3 16,0 9-14-16,-20 38-29 0,6-29-5 16,-1 0 23-16,-4 3 7 0,-2-4-10 0,-2 0-7 15,0-8-12-15,4-3-6 0,1-4-44 0,-7-1 17 16,2 0-5-16,3 0-3 0,-2-1 14 15,0-2-4-15,2-1-34 0,-1 0 4 0,4 3 15 16,6-6-18-16,-2-4 1 0,0 0 0 16,5-4 0-16,1 3 0 0,1-4 19 0,1 3-60 15,2-6-29-15,3 0-52 0,0 0-56 0,0 0 17 16,-3-17-321-16,2 11 36 0,7-13 32 16,0-5 32-16,4 0 36 0,-3-1 31 0,0 0 18 15,-1 2-40-15,0 0 0 0</inkml:trace>
  <inkml:trace contextRef="#ctx0" brushRef="#br0" timeOffset="234282.7688">17078 1783 400 0,'0'0'149'0,"0"0"-2"15,0 0-39-15,0 0-28 0,0 0 34 16,0 0 13-16,0 0-59 0,0 0-2 0,0 0 28 15,0 0-20-15,0 0-13 0,13-23 5 0,-8 21-16 16,-1 1-6-16,11-5 23 0,-5 1-26 16,-1 3-12-16,6-3 4 0,-4 4-18 0,5-4 12 15,-3 2-1-15,5 0-26 0,-3 3 26 16,-1-1-3-16,-2 1-8 0,-2 0 13 0,4 0-1 16,1 0-2-16,18 12-15 0,-17-9-12 0,-1 2-1 15,1 3 33-15,-3-2-44 0,0 1 31 0,-1 2 1 16,3-1-15-16,-6 3 6 0,0 0-8 15,-2-3-4-15,3 2-14 0,-1 1-1 0,-1-4 27 16,0 0-6-16,-1-2 4 0,4 4-16 16,4-3 22-16,-5-1-8 0,1-4 6 0,1 0 13 15,5 1-17-15,3 0 0 0,-11-2 16 16,6 0-14-16,2 0-4 0,3 0-28 0,2 0 31 16,-1 0 9-16,24-16-1 0,-25 10-10 0,-3 1 17 15,3-2 16-15,-3 1-15 0,4 1-10 16,-4-1 30-16,0-2 17 0,1 3-18 15,-6 2 2-15,3-2 10 0,-4 0-13 0,-3 3-5 16,-2 0 11-16,-1-1 7 0,1 3-11 0,-1-2-8 16,-1 2 3-16,0-2 15 0,0 1-29 15,1-2-11-15,-1 2 10 0,3-2 3 0,-1 2 5 16,0 0 1-16,0-1-9 0,12 1-10 0,-5-1 8 16,4-1-22-16,2 3-18 0,-4 0-46 15,4-1-21-15,3 1 7 0,1-6-156 0,-1 3-165 16,2 2-1-16,1-4 24 0,2 2 5 0,0-3 15 15,0 2 0-15</inkml:trace>
  <inkml:trace contextRef="#ctx0" brushRef="#br0" timeOffset="234999.6359">19640 1819 401 0,'2'-3'205'0,"0"0"-32"0,2-1-21 16,0 2 2-16,9-9-1 0,0 4-36 16,3 0 9-16,-2-2-9 0,2 1-18 0,3 0-11 15,0 1-1-15,-3-1-3 0,1 4-14 0,2-2-12 16,-2 0 5-16,-5 3-1 0,4-1-3 15,-3 1 11-15,5-1-41 0,-2 0 7 0,-2 3 4 16,3-3-1-16,-9 4 1 0,2 0 2 16,0 0-20-16,0 0-6 0,3 0 0 15,17 10 6-15,-19-6-7 0,4 5 1 0,-4-2-4 16,3 2 16-16,0 0-26 0,0 0-2 0,2 2 5 16,-4 1 21-16,2-1-15 0,-3-3-4 0,3 3-6 15,0-1 16-15,3-1 5 0,-7-2-12 16,5 0-5-16,-1-1 19 0,3 0-7 0,-4 0-4 15,1-1 23-15,9-3-21 0,2 1-1 0,-4-1 14 16,0-2-8-16,1 0 2 0,-3 0-2 16,-12 0 7-16,6 0-15 0,4 0 26 0,0 0-5 15,1 0 5-15,-2 0-4 0,-4 0 11 16,-2 0-13-16,-1 0-4 0,-2 0 6 0,-7 0 25 16,9 0-9-16,-9 0-12 0,7 0 4 0,-7 0 23 15,8 0-15-15,-8 0 5 0,7 0-21 16,-7 0 19-16,7 0 8 0,-7 0-24 15,0 0-8-15,6 0 24 0,-6 0-3 0,0 0-37 0,0 0-1 16,7 0 17-16,-7 0-1 0,0 0-5 16,0 0 0-16,0 0-15 0,7 0-31 0,-7 0 0 15,0 0-16-15,0 0-37 0,0 0-52 0,0 0-54 16,11-13 17-16,-10 11 15 0,-2 0-370 16,-2 0 34-16,0-1 32 0,0 0 67 0,-6-8 22 15,0 1 21-15,-1-1 8 0</inkml:trace>
  <inkml:trace contextRef="#ctx0" brushRef="#br0" timeOffset="237997.7795">12309 7124 287 0,'0'-15'288'0,"0"0"-79"16,9-12-40-16,-2 15 8 0,1-1 6 0,2 3-24 15,-2 0 3-15,-1 1-1 0,5-1-24 16,-2-2-5-16,2 0-8 0,1 2-1 0,0 0-15 16,4-2-16-16,0 0-5 0,-3 2 8 0,6-2-28 15,-2 0 10-15,1 1-5 0,2-1-7 0,0 1 1 16,-1 0-22-16,2-1-9 0,1 2 16 16,-2-1-13-16,3 3-19 0,2-1 26 0,-3 3-18 15,4-1-5-15,-4 2-7 0,0 2 14 0,3 0-3 16,-1 3-14-16,-11 0-9 0,5 0 8 15,27 11 4-15,-21-3 7 0,-1 1-2 0,-2 1-26 16,3 1-2-16,-4 0 15 0,0 3-18 16,2-3 23-16,-2 3-26 0,0-2 19 0,-2 1 1 15,2-2-4-15,-4 0 5 0,3-1-14 0,-2-1 1 16,0-3 10-16,-2 0-13 0,2-2 9 16,2 0-6-16,-2-4 13 0,-4 2 1 0,9-2-6 15,-8 0-7-15,-5 0 10 0,5 0-4 0,0 0 7 16,-1 0-10-16,1 0 2 0,1 0 16 0,-3 0-18 15,-1 0 11-15,1 0-10 0,3 0 0 16,-5 0 0-16,-2 0-10 0,12 5 3 0,-6 5 4 16,1-6 1-16,1 1-4 0,0 3 15 15,1-2-18-15,-1 1 23 0,0 1-10 16,2 0-9-16,0-2 11 0,3 1 4 0,-4-1-20 16,2 4 8-16,3-5 3 0,-1-2-3 0,0 2-4 15,3-3 4-15,-4-1-13 0,1 1 28 0,0-1-2 16,-11-1-17-16,8 0 0 0,1 0 9 0,0 0-16 15,5 0 15-15,26-12 23 0,-29 6-37 16,5 3 0-16,0-3 26 0,1-3-7 0,-3 2-3 16,3 0 8-16,2-3-10 0,-1-1 26 0,0 1-29 15,3-1 6-15,1 0 0 0,-3 0 26 0,4 1-12 16,-1-2-23-16,-1 4 24 0,-2-1-13 16,-2 0 11-16,1 2-2 0,-2-1 5 0,0 0-22 15,-3 1 7-15,-3 3-4 0,-3 0 5 0,1-1-8 16,-6 3-8-16,-2-1 47 0,-1 2-20 15,-2 0-20-15,-4-1 5 0,3 1 6 0,-3 1-13 16,1-2 5-16,1 1-8 0,0 1-7 16,-2-1-9-16,0 1-2 0,0 0-18 0,0 0-32 15,1 0-6-15,-3 0-34 0,6 0 12 16,-4 0-257-16,3 0-54 0,9-6 19 0,4 0 44 16,2-5 11-16,3-1 12 0,5-3 37 0,5-1-9 15</inkml:trace>
  <inkml:trace contextRef="#ctx0" brushRef="#br0" timeOffset="239412.7549">19051 6934 452 0,'0'0'229'16,"0"0"-28"-16,0 0-19 0,0 0-17 0,0 0-29 15,0-12 5-15,-14 12-11 0,14 0 4 0,-12-24-1 16,14 19-23-16,1 2-5 0,0-1-12 16,10-8-16-16,-1 1 10 0,3 0-19 15,2 1 0-15,1 0 8 0,3 0-15 0,0-2-10 16,3 0 1-16,0 0 10 0,1 2-19 0,-1 0 6 15,3 1-11-15,1-1-6 0,4 1 0 16,-1 1 15-16,-1 2-11 0,-2-1 9 0,0 0-21 16,2 2-1-16,1 3-11 0,0-1 10 15,-3 1-17-15,-1 1-3 0,-13 1 10 0,4 0-20 16,4 0 15-16,23 16 12 0,-24-7-25 0,0 1 4 16,0 1 19-16,-2 2-24 0,-2 2 7 0,3-1-11 15,-1-2 11-15,-1 2 15 0,-2 3-8 16,3-1-21-16,-2 1 19 0,0-1-14 0,-1-3 12 15,0 0 8-15,0 0-14 0,2-2 10 0,-5 0-2 16,7-2 7-16,-2 0 6 0,-2-2-11 0,1-1 10 16,2 0-32-16,5-2 20 0,-3-1 13 0,2-3 3 15,-1 2-8-15,-9-2 15 0,6 0-25 16,4 0 19-16,31-10-25 0,-25 3 27 0,2 1 11 16,0 1-15-16,-4-2-11 0,4 2 2 15,-1 1-6-15,-1-1 17 0,0 0-15 0,-3-3 8 16,0 4-11-16,1-3 29 0,-3 3-5 15,1-2-18-15,-2 3-8 0,-3-1 11 0,4 1-17 16,-1 0 15-16,1 1-14 0,2 1 0 16,-1-3 2-16,2 0 3 0,2 0-6 0,-1 0-4 15,2 3 13-15,0-3 2 0,1 0 16 0,-3-3-31 16,2 4 45-16,3-1-12 0,-1-1-19 0,-2 0 38 16,0 3-26-16,-7-4 24 0,6 3-15 15,-3-2-20-15,-3 0 26 0,0-1-3 0,-2 0-4 16,0 3 7-16,-2-3-5 0,-3 2-3 0,0 0 29 15,-2-4-7-15,-3 4 8 0,-2 1 20 16,-2 0-4-16,0 1-18 0,-3-1 2 0,2 1 11 16,-2 0-23-16,-1 0 3 0,0 1 1 15,0 1-18-15,1-3 15 0,-2 3-17 0,1-2 6 16,-1 1-15-16,0 0 1 0,1-1-21 0,-2 0-20 16,1 1 1-16,0 1-78 0,0-2-52 15,-2 1-67-15,1-2 22 0,-1 3-306 0,0 0 35 16,0 0 34-16,0-7 32 0,-12-5 38 0,2-2-4 15,1 0 42-15,-1 1 21 0,4-4 13 0,1 3 12 16</inkml:trace>
</inkml:ink>
</file>

<file path=ppt/media/image11.png>
</file>

<file path=ppt/media/image13.png>
</file>

<file path=ppt/media/image19.png>
</file>

<file path=ppt/media/image2.png>
</file>

<file path=ppt/media/image21.png>
</file>

<file path=ppt/media/image23.png>
</file>

<file path=ppt/media/image4.png>
</file>

<file path=ppt/media/image6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E484-C0DD-4A67-B080-CD97335F3B66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698F7-C14C-4654-8BD7-ECDAA879A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190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E484-C0DD-4A67-B080-CD97335F3B66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698F7-C14C-4654-8BD7-ECDAA879A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315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E484-C0DD-4A67-B080-CD97335F3B66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698F7-C14C-4654-8BD7-ECDAA879A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856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E484-C0DD-4A67-B080-CD97335F3B66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698F7-C14C-4654-8BD7-ECDAA879A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36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E484-C0DD-4A67-B080-CD97335F3B66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698F7-C14C-4654-8BD7-ECDAA879A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697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E484-C0DD-4A67-B080-CD97335F3B66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698F7-C14C-4654-8BD7-ECDAA879A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705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E484-C0DD-4A67-B080-CD97335F3B66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698F7-C14C-4654-8BD7-ECDAA879A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377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E484-C0DD-4A67-B080-CD97335F3B66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698F7-C14C-4654-8BD7-ECDAA879A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630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E484-C0DD-4A67-B080-CD97335F3B66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698F7-C14C-4654-8BD7-ECDAA879A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075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E484-C0DD-4A67-B080-CD97335F3B66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698F7-C14C-4654-8BD7-ECDAA879A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198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2E484-C0DD-4A67-B080-CD97335F3B66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698F7-C14C-4654-8BD7-ECDAA879A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278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22E484-C0DD-4A67-B080-CD97335F3B66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9698F7-C14C-4654-8BD7-ECDAA879A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998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customXml" Target="../ink/ink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customXml" Target="../ink/ink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35200" y="495360"/>
              <a:ext cx="10049040" cy="46148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9080" y="489960"/>
                <a:ext cx="10064160" cy="462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776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77440" y="164160"/>
              <a:ext cx="11552760" cy="61520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9880" y="155520"/>
                <a:ext cx="11566440" cy="617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194200" y="5557320"/>
              <a:ext cx="9372600" cy="4348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88440" y="5551200"/>
                <a:ext cx="9386640" cy="448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63825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82680" y="198360"/>
              <a:ext cx="10508400" cy="2491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1880" y="191520"/>
                <a:ext cx="10527840" cy="250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015560" y="1488240"/>
              <a:ext cx="10644480" cy="28296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06920" y="1483920"/>
                <a:ext cx="10661400" cy="284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24994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19480" y="188280"/>
              <a:ext cx="11672280" cy="64141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3000" y="182520"/>
                <a:ext cx="11687400" cy="642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22186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284" y="276225"/>
            <a:ext cx="8858250" cy="630555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8806320" y="4385160"/>
              <a:ext cx="110160" cy="270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800560" y="4378680"/>
                <a:ext cx="120600" cy="3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9022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893" y="0"/>
            <a:ext cx="8839200" cy="66960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992880" y="708120"/>
              <a:ext cx="7992360" cy="13622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7120" y="703800"/>
                <a:ext cx="8004240" cy="137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9964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445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579" y="365125"/>
            <a:ext cx="9544050" cy="543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946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837" y="304800"/>
            <a:ext cx="10982325" cy="62484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3615840" y="698760"/>
              <a:ext cx="7282440" cy="45043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08280" y="691920"/>
                <a:ext cx="7296840" cy="4515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69945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04" y="83022"/>
            <a:ext cx="10934700" cy="65309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4926600" y="3211560"/>
              <a:ext cx="2346120" cy="15127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21560" y="3208680"/>
                <a:ext cx="2357640" cy="152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87926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804741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435" y="244172"/>
            <a:ext cx="8505825" cy="528113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642130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334375" cy="594674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669400" y="1821240"/>
              <a:ext cx="3649320" cy="7189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63640" y="1815480"/>
                <a:ext cx="3662640" cy="73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40907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66"/>
            <a:ext cx="8559429" cy="655593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741240" y="2962800"/>
              <a:ext cx="4611960" cy="25902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7280" y="2956320"/>
                <a:ext cx="4622040" cy="2603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10895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652" y="85522"/>
            <a:ext cx="9077325" cy="66675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629000" y="654840"/>
              <a:ext cx="10503720" cy="60138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22880" y="646200"/>
                <a:ext cx="10518120" cy="6028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95092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21" y="-99506"/>
            <a:ext cx="9039225" cy="664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791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35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Pritam Anand</dc:creator>
  <cp:lastModifiedBy>Pritam Anand</cp:lastModifiedBy>
  <cp:revision>6</cp:revision>
  <dcterms:created xsi:type="dcterms:W3CDTF">2022-02-17T04:08:57Z</dcterms:created>
  <dcterms:modified xsi:type="dcterms:W3CDTF">2022-02-17T09:38:08Z</dcterms:modified>
</cp:coreProperties>
</file>

<file path=docProps/thumbnail.jpeg>
</file>